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62" r:id="rId2"/>
    <p:sldId id="300" r:id="rId3"/>
    <p:sldId id="299" r:id="rId4"/>
    <p:sldId id="304" r:id="rId5"/>
    <p:sldId id="296" r:id="rId6"/>
    <p:sldId id="290" r:id="rId7"/>
    <p:sldId id="301" r:id="rId8"/>
    <p:sldId id="305" r:id="rId9"/>
    <p:sldId id="306" r:id="rId10"/>
    <p:sldId id="307" r:id="rId11"/>
    <p:sldId id="309" r:id="rId12"/>
    <p:sldId id="308" r:id="rId13"/>
    <p:sldId id="310" r:id="rId14"/>
    <p:sldId id="311" r:id="rId15"/>
    <p:sldId id="312" r:id="rId16"/>
    <p:sldId id="314" r:id="rId17"/>
    <p:sldId id="313" r:id="rId18"/>
    <p:sldId id="288" r:id="rId19"/>
    <p:sldId id="302" r:id="rId20"/>
    <p:sldId id="297" r:id="rId21"/>
    <p:sldId id="291" r:id="rId22"/>
    <p:sldId id="292" r:id="rId23"/>
    <p:sldId id="303" r:id="rId2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01E33B1B-E197-463B-A531-467BFB591BCB}">
          <p14:sldIdLst>
            <p14:sldId id="262"/>
            <p14:sldId id="300"/>
            <p14:sldId id="299"/>
            <p14:sldId id="304"/>
            <p14:sldId id="296"/>
            <p14:sldId id="290"/>
            <p14:sldId id="301"/>
            <p14:sldId id="305"/>
            <p14:sldId id="306"/>
            <p14:sldId id="307"/>
            <p14:sldId id="309"/>
            <p14:sldId id="308"/>
            <p14:sldId id="310"/>
            <p14:sldId id="311"/>
            <p14:sldId id="312"/>
            <p14:sldId id="314"/>
            <p14:sldId id="313"/>
            <p14:sldId id="288"/>
            <p14:sldId id="302"/>
            <p14:sldId id="297"/>
            <p14:sldId id="291"/>
            <p14:sldId id="292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99CC"/>
    <a:srgbClr val="FF99FF"/>
    <a:srgbClr val="9BD4FF"/>
    <a:srgbClr val="FF9933"/>
    <a:srgbClr val="FF6699"/>
    <a:srgbClr val="414B53"/>
    <a:srgbClr val="FFA3A3"/>
    <a:srgbClr val="FF8B8B"/>
    <a:srgbClr val="CD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265" autoAdjust="0"/>
    <p:restoredTop sz="94670" autoAdjust="0"/>
  </p:normalViewPr>
  <p:slideViewPr>
    <p:cSldViewPr>
      <p:cViewPr varScale="1">
        <p:scale>
          <a:sx n="87" d="100"/>
          <a:sy n="87" d="100"/>
        </p:scale>
        <p:origin x="749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045" y="-101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1815E-765A-40A8-99C6-F127D7A12C4B}" type="datetimeFigureOut">
              <a:rPr kumimoji="1" lang="ja-JP" altLang="en-US" smtClean="0"/>
              <a:t>2020/7/31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E1689-3E24-4715-81AA-F8F7237FC6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257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C1322-60E5-4FB1-AE3F-C5810C4969C1}" type="datetimeFigureOut">
              <a:rPr kumimoji="1" lang="ja-JP" altLang="en-US" smtClean="0"/>
              <a:pPr/>
              <a:t>2020/7/31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D7235-7D46-4FEA-A007-68D1C591E28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752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D7235-7D46-4FEA-A007-68D1C591E286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02" name="Picture 14" descr="OFD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54550"/>
            <a:ext cx="9144000" cy="1485900"/>
          </a:xfrm>
          <a:prstGeom prst="rect">
            <a:avLst/>
          </a:prstGeom>
          <a:noFill/>
        </p:spPr>
      </p:pic>
      <p:sp>
        <p:nvSpPr>
          <p:cNvPr id="37892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4213" y="2133600"/>
            <a:ext cx="7772400" cy="1470025"/>
          </a:xfrm>
        </p:spPr>
        <p:txBody>
          <a:bodyPr/>
          <a:lstStyle>
            <a:lvl1pPr algn="ctr">
              <a:defRPr kumimoji="0" baseline="0"/>
            </a:lvl1pPr>
          </a:lstStyle>
          <a:p>
            <a:r>
              <a:rPr lang="en-US" altLang="ja-JP" dirty="0"/>
              <a:t>Master Presentation Title Format</a:t>
            </a:r>
            <a:endParaRPr lang="ja-JP" altLang="ja-JP" dirty="0"/>
          </a:p>
        </p:txBody>
      </p:sp>
      <p:sp>
        <p:nvSpPr>
          <p:cNvPr id="37900" name="Rectangle 12"/>
          <p:cNvSpPr>
            <a:spLocks noChangeArrowheads="1"/>
          </p:cNvSpPr>
          <p:nvPr/>
        </p:nvSpPr>
        <p:spPr bwMode="auto">
          <a:xfrm flipH="1">
            <a:off x="0" y="4652963"/>
            <a:ext cx="9144000" cy="1560512"/>
          </a:xfrm>
          <a:prstGeom prst="rect">
            <a:avLst/>
          </a:prstGeom>
          <a:solidFill>
            <a:schemeClr val="bg1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baseline="0"/>
            </a:lvl1pPr>
          </a:lstStyle>
          <a:p>
            <a:r>
              <a:rPr lang="en-US" altLang="ja-JP" dirty="0"/>
              <a:t>Master Presentation Sub-Title Format</a:t>
            </a:r>
            <a:endParaRPr lang="ja-JP" altLang="ja-JP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207E-8A09-4FC6-83E9-3D1773E47D00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" y="10715"/>
            <a:ext cx="1762101" cy="17621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72008"/>
            <a:ext cx="1362874" cy="162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681EE8-9FE2-425D-8FB4-74C399BDEDA0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D0F7-3350-4E06-B588-1E0EA9C9F1FB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776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 baseline="0"/>
            </a:lvl1pPr>
          </a:lstStyle>
          <a:p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7B8097-A83C-4868-B5B8-F5134B7BBCC6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 hasCustomPrompt="1"/>
          </p:nvPr>
        </p:nvSpPr>
        <p:spPr>
          <a:xfrm>
            <a:off x="468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136E8E-48A6-4CCA-8C49-35959C36CF6D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9" name="コンテンツ プレースホルダ 2"/>
          <p:cNvSpPr>
            <a:spLocks noGrp="1"/>
          </p:cNvSpPr>
          <p:nvPr>
            <p:ph sz="half" idx="13" hasCustomPrompt="1"/>
          </p:nvPr>
        </p:nvSpPr>
        <p:spPr>
          <a:xfrm>
            <a:off x="4709864" y="1628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Picture 41" descr="OFDM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9388" y="84138"/>
            <a:ext cx="7983537" cy="1296987"/>
          </a:xfrm>
          <a:prstGeom prst="rect">
            <a:avLst/>
          </a:prstGeom>
          <a:noFill/>
        </p:spPr>
      </p:pic>
      <p:sp>
        <p:nvSpPr>
          <p:cNvPr id="1066" name="Rectangle 42"/>
          <p:cNvSpPr>
            <a:spLocks noChangeArrowheads="1"/>
          </p:cNvSpPr>
          <p:nvPr/>
        </p:nvSpPr>
        <p:spPr bwMode="auto">
          <a:xfrm>
            <a:off x="0" y="44450"/>
            <a:ext cx="8640763" cy="1296988"/>
          </a:xfrm>
          <a:prstGeom prst="rect">
            <a:avLst/>
          </a:prstGeom>
          <a:solidFill>
            <a:schemeClr val="bg1">
              <a:alpha val="60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31913" y="287338"/>
            <a:ext cx="7354887" cy="69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1520" y="1412776"/>
            <a:ext cx="864096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51520" y="6525344"/>
            <a:ext cx="2133600" cy="288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547C34CA-7153-4941-88F2-C5EB28E4F17F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62101" y="6524625"/>
            <a:ext cx="561821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39880" y="6524625"/>
            <a:ext cx="17526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52" name="Line 28"/>
          <p:cNvSpPr>
            <a:spLocks noChangeShapeType="1"/>
          </p:cNvSpPr>
          <p:nvPr/>
        </p:nvSpPr>
        <p:spPr bwMode="auto">
          <a:xfrm>
            <a:off x="144463" y="1123680"/>
            <a:ext cx="8496300" cy="0"/>
          </a:xfrm>
          <a:prstGeom prst="line">
            <a:avLst/>
          </a:prstGeom>
          <a:noFill/>
          <a:ln w="9525">
            <a:solidFill>
              <a:srgbClr val="3366CC"/>
            </a:solidFill>
            <a:round/>
            <a:headEnd/>
            <a:tailEnd/>
          </a:ln>
          <a:effectLst/>
        </p:spPr>
        <p:txBody>
          <a:bodyPr/>
          <a:lstStyle/>
          <a:p>
            <a:endParaRPr lang="ja-JP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92"/>
            <a:ext cx="1116507" cy="111650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aseline="0">
          <a:solidFill>
            <a:srgbClr val="3366CC"/>
          </a:solidFill>
          <a:latin typeface="Times New Roman" pitchFamily="18" charset="0"/>
          <a:ea typeface="+mj-ea"/>
          <a:cs typeface="Times New Roman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8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p"/>
        <a:defRPr kumimoji="1" sz="24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p"/>
        <a:defRPr kumimoji="1" sz="18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18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tawow.io/cnn-models-ef356bc1103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w.githubusercontent.com/opencv/opencv/master/data/haarcascades/haarcascade_frontalface_default.xml" TargetMode="External"/><Relationship Id="rId5" Type="http://schemas.openxmlformats.org/officeDocument/2006/relationships/hyperlink" Target="https://docs.opencv.org/master/" TargetMode="External"/><Relationship Id="rId4" Type="http://schemas.openxmlformats.org/officeDocument/2006/relationships/hyperlink" Target="https://keras.io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z="4000" b="1" dirty="0"/>
              <a:t>NHẬN DẠNG CẢM XÚC TRÊN KHUÔN MẶT NGƯỜI HỌC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403648" y="3886200"/>
            <a:ext cx="6192688" cy="1752600"/>
          </a:xfrm>
        </p:spPr>
        <p:txBody>
          <a:bodyPr/>
          <a:lstStyle/>
          <a:p>
            <a:r>
              <a:rPr lang="en-US" altLang="ja-JP" dirty="0"/>
              <a:t> 05/08/2020</a:t>
            </a:r>
          </a:p>
          <a:p>
            <a:r>
              <a:rPr lang="en-US" altLang="ja-JP" dirty="0"/>
              <a:t>GVHD: Phan </a:t>
            </a:r>
            <a:r>
              <a:rPr lang="en-US" altLang="ja-JP" dirty="0" err="1"/>
              <a:t>Đình</a:t>
            </a:r>
            <a:r>
              <a:rPr lang="en-US" altLang="ja-JP" dirty="0"/>
              <a:t> </a:t>
            </a:r>
            <a:r>
              <a:rPr lang="en-US" altLang="ja-JP" dirty="0" err="1"/>
              <a:t>Duy</a:t>
            </a:r>
            <a:endParaRPr lang="en-US" altLang="ja-JP" dirty="0"/>
          </a:p>
          <a:p>
            <a:r>
              <a:rPr lang="en-US" altLang="ja-JP" dirty="0" err="1"/>
              <a:t>Tên</a:t>
            </a:r>
            <a:r>
              <a:rPr lang="en-US" altLang="ja-JP" dirty="0"/>
              <a:t> SV:    </a:t>
            </a:r>
            <a:r>
              <a:rPr lang="en-US" altLang="ja-JP" dirty="0" err="1"/>
              <a:t>Nguyễn</a:t>
            </a:r>
            <a:r>
              <a:rPr lang="en-US" altLang="ja-JP" dirty="0"/>
              <a:t> </a:t>
            </a:r>
            <a:r>
              <a:rPr lang="en-US" altLang="ja-JP" dirty="0" err="1"/>
              <a:t>Hồ</a:t>
            </a:r>
            <a:r>
              <a:rPr lang="en-US" altLang="ja-JP" dirty="0"/>
              <a:t> Quang            MSSV: 16520997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/>
          <a:lstStyle/>
          <a:p>
            <a:fld id="{0DA31E94-D226-4D30-9A93-5BB7AC33FD00}" type="datetime1">
              <a:rPr kumimoji="1" lang="en-US" altLang="ja-JP" smtClean="0"/>
              <a:t>7/31/2020</a:t>
            </a:fld>
            <a:endParaRPr kumimoji="1"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Giải</a:t>
            </a:r>
            <a:r>
              <a:rPr lang="en-US" altLang="ja-JP" dirty="0"/>
              <a:t> </a:t>
            </a:r>
            <a:r>
              <a:rPr lang="en-US" altLang="ja-JP" dirty="0" err="1"/>
              <a:t>pháp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xuất</a:t>
            </a:r>
            <a:r>
              <a:rPr lang="en-US" altLang="ja-JP" dirty="0"/>
              <a:t> </a:t>
            </a:r>
            <a:r>
              <a:rPr lang="en-US" altLang="ja-JP" dirty="0" err="1"/>
              <a:t>của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tài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altLang="ja-JP" b="1" dirty="0"/>
              <a:t>P</a:t>
            </a:r>
            <a:r>
              <a:rPr kumimoji="1" lang="en-US" altLang="ja-JP" b="1" dirty="0"/>
              <a:t>ooling layer (</a:t>
            </a:r>
            <a:r>
              <a:rPr kumimoji="1" lang="en-US" altLang="ja-JP" b="1" dirty="0" err="1"/>
              <a:t>Tổng</a:t>
            </a:r>
            <a:r>
              <a:rPr kumimoji="1" lang="en-US" altLang="ja-JP" b="1" dirty="0"/>
              <a:t> </a:t>
            </a:r>
            <a:r>
              <a:rPr kumimoji="1" lang="en-US" altLang="ja-JP" b="1" dirty="0" err="1"/>
              <a:t>hợp</a:t>
            </a:r>
            <a:r>
              <a:rPr kumimoji="1" lang="en-US" altLang="ja-JP" b="1" dirty="0"/>
              <a:t>)</a:t>
            </a:r>
          </a:p>
          <a:p>
            <a:r>
              <a:rPr kumimoji="1" lang="vi-VN" altLang="ja-JP" sz="2000" dirty="0" err="1"/>
              <a:t>Lớp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pooling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thường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được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sử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dụng</a:t>
            </a:r>
            <a:r>
              <a:rPr kumimoji="1" lang="vi-VN" altLang="ja-JP" sz="2000" dirty="0"/>
              <a:t> ngay sau </a:t>
            </a:r>
            <a:r>
              <a:rPr kumimoji="1" lang="vi-VN" altLang="ja-JP" sz="2000" dirty="0" err="1"/>
              <a:t>lớp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convolutional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để</a:t>
            </a:r>
            <a:r>
              <a:rPr kumimoji="1" lang="vi-VN" altLang="ja-JP" sz="2000" dirty="0"/>
              <a:t> đơn </a:t>
            </a:r>
            <a:r>
              <a:rPr kumimoji="1" lang="vi-VN" altLang="ja-JP" sz="2000" dirty="0" err="1"/>
              <a:t>giản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hóa</a:t>
            </a:r>
            <a:r>
              <a:rPr kumimoji="1" lang="vi-VN" altLang="ja-JP" sz="2000" dirty="0"/>
              <a:t> thông tin </a:t>
            </a:r>
            <a:r>
              <a:rPr kumimoji="1" lang="vi-VN" altLang="ja-JP" sz="2000" dirty="0" err="1"/>
              <a:t>đầu</a:t>
            </a:r>
            <a:r>
              <a:rPr kumimoji="1" lang="vi-VN" altLang="ja-JP" sz="2000" dirty="0"/>
              <a:t> ra </a:t>
            </a:r>
            <a:r>
              <a:rPr kumimoji="1" lang="vi-VN" altLang="ja-JP" sz="2000" dirty="0" err="1"/>
              <a:t>để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giảm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bớt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số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lượng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neuron</a:t>
            </a:r>
            <a:r>
              <a:rPr kumimoji="1" lang="vi-VN" altLang="ja-JP" sz="2000" dirty="0"/>
              <a:t>.</a:t>
            </a:r>
            <a:endParaRPr kumimoji="1" lang="en-US" altLang="ja-JP" sz="2000" dirty="0"/>
          </a:p>
          <a:p>
            <a:r>
              <a:rPr kumimoji="1" lang="en-US" altLang="ja-JP" sz="2000" dirty="0" err="1"/>
              <a:t>Thủ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tục</a:t>
            </a:r>
            <a:r>
              <a:rPr kumimoji="1" lang="en-US" altLang="ja-JP" sz="2000" dirty="0"/>
              <a:t> pooling </a:t>
            </a:r>
            <a:r>
              <a:rPr kumimoji="1" lang="en-US" altLang="ja-JP" sz="2000" dirty="0" err="1"/>
              <a:t>phổ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biến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là</a:t>
            </a:r>
            <a:r>
              <a:rPr kumimoji="1" lang="en-US" altLang="ja-JP" sz="2000" dirty="0"/>
              <a:t> max-pooling, </a:t>
            </a:r>
            <a:r>
              <a:rPr kumimoji="1" lang="en-US" altLang="ja-JP" sz="2000" dirty="0" err="1"/>
              <a:t>thủ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tục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này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chọn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giá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trị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lớn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nhất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trong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vùng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đầu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vào</a:t>
            </a:r>
            <a:r>
              <a:rPr kumimoji="1" lang="en-US" altLang="ja-JP" sz="2000" dirty="0"/>
              <a:t> 2×2.</a:t>
            </a:r>
          </a:p>
          <a:p>
            <a:r>
              <a:rPr kumimoji="1" lang="vi-VN" altLang="ja-JP" sz="2000" dirty="0"/>
              <a:t>Như </a:t>
            </a:r>
            <a:r>
              <a:rPr kumimoji="1" lang="vi-VN" altLang="ja-JP" sz="2000" dirty="0" err="1"/>
              <a:t>vậy</a:t>
            </a:r>
            <a:r>
              <a:rPr kumimoji="1" lang="vi-VN" altLang="ja-JP" sz="2000" dirty="0"/>
              <a:t> qua </a:t>
            </a:r>
            <a:r>
              <a:rPr kumimoji="1" lang="vi-VN" altLang="ja-JP" sz="2000" dirty="0" err="1"/>
              <a:t>lớp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Max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Pooling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thì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số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lượng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neuron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giảm</a:t>
            </a:r>
            <a:r>
              <a:rPr kumimoji="1" lang="vi-VN" altLang="ja-JP" sz="2000" dirty="0"/>
              <a:t> đi phân </a:t>
            </a:r>
            <a:r>
              <a:rPr kumimoji="1" lang="vi-VN" altLang="ja-JP" sz="2000" dirty="0" err="1"/>
              <a:t>nửa</a:t>
            </a:r>
            <a:r>
              <a:rPr kumimoji="1" lang="vi-VN" altLang="ja-JP" sz="2000" dirty="0"/>
              <a:t>. Trong </a:t>
            </a:r>
            <a:r>
              <a:rPr kumimoji="1" lang="vi-VN" altLang="ja-JP" sz="2000" dirty="0" err="1"/>
              <a:t>một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mạng</a:t>
            </a:r>
            <a:r>
              <a:rPr kumimoji="1" lang="vi-VN" altLang="ja-JP" sz="2000" dirty="0"/>
              <a:t> CNN </a:t>
            </a:r>
            <a:r>
              <a:rPr kumimoji="1" lang="vi-VN" altLang="ja-JP" sz="2000" dirty="0" err="1"/>
              <a:t>có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nhiều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Feature</a:t>
            </a:r>
            <a:r>
              <a:rPr lang="en-US" altLang="ja-JP" sz="2000" dirty="0"/>
              <a:t> Map</a:t>
            </a:r>
            <a:r>
              <a:rPr kumimoji="1" lang="vi-VN" altLang="ja-JP" sz="2000" dirty="0"/>
              <a:t> nên </a:t>
            </a:r>
            <a:r>
              <a:rPr kumimoji="1" lang="vi-VN" altLang="ja-JP" sz="2000" dirty="0" err="1"/>
              <a:t>mỗi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Feature</a:t>
            </a:r>
            <a:r>
              <a:rPr lang="en-US" altLang="ja-JP" sz="2000" dirty="0"/>
              <a:t> Map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chúng</a:t>
            </a:r>
            <a:r>
              <a:rPr kumimoji="1" lang="vi-VN" altLang="ja-JP" sz="2000" dirty="0"/>
              <a:t> ta </a:t>
            </a:r>
            <a:r>
              <a:rPr kumimoji="1" lang="vi-VN" altLang="ja-JP" sz="2000" dirty="0" err="1"/>
              <a:t>sẽ</a:t>
            </a:r>
            <a:r>
              <a:rPr kumimoji="1" lang="vi-VN" altLang="ja-JP" sz="2000" dirty="0"/>
              <a:t> cho </a:t>
            </a:r>
            <a:r>
              <a:rPr kumimoji="1" lang="vi-VN" altLang="ja-JP" sz="2000" dirty="0" err="1"/>
              <a:t>mỗi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Max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Pooling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khác</a:t>
            </a:r>
            <a:r>
              <a:rPr kumimoji="1" lang="vi-VN" altLang="ja-JP" sz="2000" dirty="0"/>
              <a:t> nhau. </a:t>
            </a:r>
            <a:r>
              <a:rPr kumimoji="1" lang="vi-VN" altLang="ja-JP" sz="2000" dirty="0" err="1"/>
              <a:t>Chúng</a:t>
            </a:r>
            <a:r>
              <a:rPr kumimoji="1" lang="vi-VN" altLang="ja-JP" sz="2000" dirty="0"/>
              <a:t> ta </a:t>
            </a:r>
            <a:r>
              <a:rPr kumimoji="1" lang="vi-VN" altLang="ja-JP" sz="2000" dirty="0" err="1"/>
              <a:t>có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thể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thấy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rằng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Max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Pooling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là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cách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hỏi</a:t>
            </a:r>
            <a:r>
              <a:rPr kumimoji="1" lang="vi-VN" altLang="ja-JP" sz="2000" dirty="0"/>
              <a:t> xem trong </a:t>
            </a:r>
            <a:r>
              <a:rPr kumimoji="1" lang="vi-VN" altLang="ja-JP" sz="2000" dirty="0" err="1"/>
              <a:t>các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đặc</a:t>
            </a:r>
            <a:r>
              <a:rPr kumimoji="1" lang="vi-VN" altLang="ja-JP" sz="2000" dirty="0"/>
              <a:t> trưng </a:t>
            </a:r>
            <a:r>
              <a:rPr kumimoji="1" lang="vi-VN" altLang="ja-JP" sz="2000" dirty="0" err="1"/>
              <a:t>này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thì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đặc</a:t>
            </a:r>
            <a:r>
              <a:rPr kumimoji="1" lang="vi-VN" altLang="ja-JP" sz="2000" dirty="0"/>
              <a:t> trưng </a:t>
            </a:r>
            <a:r>
              <a:rPr kumimoji="1" lang="vi-VN" altLang="ja-JP" sz="2000" dirty="0" err="1"/>
              <a:t>nào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là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đặc</a:t>
            </a:r>
            <a:r>
              <a:rPr kumimoji="1" lang="vi-VN" altLang="ja-JP" sz="2000" dirty="0"/>
              <a:t> trưng </a:t>
            </a:r>
            <a:r>
              <a:rPr kumimoji="1" lang="vi-VN" altLang="ja-JP" sz="2000" dirty="0" err="1"/>
              <a:t>nhất</a:t>
            </a:r>
            <a:endParaRPr kumimoji="1" lang="en-US" altLang="ja-JP" sz="2000" dirty="0"/>
          </a:p>
          <a:p>
            <a:endParaRPr kumimoji="1" lang="ja-JP" altLang="en-US" sz="20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2B2AECB5-B1A9-4F0F-9718-5E857BFD2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4591880"/>
            <a:ext cx="4089506" cy="170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4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Giải</a:t>
            </a:r>
            <a:r>
              <a:rPr lang="en-US" altLang="ja-JP" dirty="0"/>
              <a:t> </a:t>
            </a:r>
            <a:r>
              <a:rPr lang="en-US" altLang="ja-JP" dirty="0" err="1"/>
              <a:t>pháp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xuất</a:t>
            </a:r>
            <a:r>
              <a:rPr lang="en-US" altLang="ja-JP" dirty="0"/>
              <a:t> </a:t>
            </a:r>
            <a:r>
              <a:rPr lang="en-US" altLang="ja-JP" dirty="0" err="1"/>
              <a:t>của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tài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Phi </a:t>
            </a:r>
            <a:r>
              <a:rPr lang="en-US" altLang="ja-JP" b="1" dirty="0" err="1"/>
              <a:t>tuyến</a:t>
            </a:r>
            <a:r>
              <a:rPr lang="en-US" altLang="ja-JP" b="1" dirty="0"/>
              <a:t> </a:t>
            </a:r>
            <a:r>
              <a:rPr lang="en-US" altLang="ja-JP" b="1" dirty="0" err="1"/>
              <a:t>tính</a:t>
            </a:r>
            <a:r>
              <a:rPr lang="en-US" altLang="ja-JP" b="1" dirty="0"/>
              <a:t> </a:t>
            </a:r>
            <a:r>
              <a:rPr lang="en-US" altLang="ja-JP" b="1" dirty="0" err="1"/>
              <a:t>ReLU</a:t>
            </a:r>
            <a:endParaRPr lang="en-US" altLang="ja-JP" b="1" dirty="0"/>
          </a:p>
          <a:p>
            <a:r>
              <a:rPr lang="en-US" altLang="ja-JP" sz="2000" dirty="0" err="1"/>
              <a:t>ReLU</a:t>
            </a:r>
            <a:r>
              <a:rPr lang="en-US" altLang="ja-JP" sz="2000" dirty="0"/>
              <a:t> </a:t>
            </a:r>
            <a:r>
              <a:rPr lang="en-US" altLang="ja-JP" sz="2000" dirty="0" err="1"/>
              <a:t>được</a:t>
            </a:r>
            <a:r>
              <a:rPr lang="en-US" altLang="ja-JP" sz="2000" dirty="0"/>
              <a:t> </a:t>
            </a:r>
            <a:r>
              <a:rPr lang="en-US" altLang="ja-JP" sz="2000" dirty="0" err="1"/>
              <a:t>viết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tắt</a:t>
            </a:r>
            <a:r>
              <a:rPr lang="en-US" altLang="ja-JP" sz="2000" dirty="0"/>
              <a:t> </a:t>
            </a:r>
            <a:r>
              <a:rPr lang="en-US" altLang="ja-JP" sz="2000" dirty="0" err="1"/>
              <a:t>là</a:t>
            </a:r>
            <a:r>
              <a:rPr lang="en-US" altLang="ja-JP" sz="2000" dirty="0"/>
              <a:t> Rectified Linear Unit hay </a:t>
            </a:r>
            <a:r>
              <a:rPr lang="en-US" altLang="ja-JP" sz="2000" dirty="0" err="1"/>
              <a:t>còn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gọi</a:t>
            </a:r>
            <a:r>
              <a:rPr lang="en-US" altLang="ja-JP" sz="2000" dirty="0"/>
              <a:t> </a:t>
            </a:r>
            <a:r>
              <a:rPr lang="en-US" altLang="ja-JP" sz="2000" dirty="0" err="1"/>
              <a:t>là</a:t>
            </a:r>
            <a:r>
              <a:rPr lang="en-US" altLang="ja-JP" sz="2000" dirty="0"/>
              <a:t> </a:t>
            </a:r>
            <a:r>
              <a:rPr lang="en-US" altLang="ja-JP" sz="2000" dirty="0" err="1"/>
              <a:t>đơn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vị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tuyến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tính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chỉnh</a:t>
            </a:r>
            <a:r>
              <a:rPr lang="en-US" altLang="ja-JP" sz="2000" dirty="0"/>
              <a:t> </a:t>
            </a:r>
            <a:r>
              <a:rPr lang="en-US" altLang="ja-JP" sz="2000" dirty="0" err="1"/>
              <a:t>lưu</a:t>
            </a:r>
            <a:r>
              <a:rPr lang="en-US" altLang="ja-JP" sz="2000" dirty="0"/>
              <a:t>. </a:t>
            </a:r>
            <a:r>
              <a:rPr lang="en-US" altLang="ja-JP" sz="2000" dirty="0" err="1"/>
              <a:t>Đầu</a:t>
            </a:r>
            <a:r>
              <a:rPr lang="en-US" altLang="ja-JP" sz="2000" dirty="0"/>
              <a:t> ra </a:t>
            </a:r>
            <a:r>
              <a:rPr lang="en-US" altLang="ja-JP" sz="2000" dirty="0" err="1"/>
              <a:t>là</a:t>
            </a:r>
            <a:r>
              <a:rPr lang="en-US" altLang="ja-JP" sz="2000" dirty="0"/>
              <a:t> </a:t>
            </a:r>
            <a:r>
              <a:rPr lang="en-US" altLang="ja-JP" sz="2000" b="1" dirty="0"/>
              <a:t>(x) = max (0, x).</a:t>
            </a:r>
          </a:p>
          <a:p>
            <a:r>
              <a:rPr lang="en-US" altLang="ja-JP" sz="2000" dirty="0" err="1"/>
              <a:t>Mục</a:t>
            </a:r>
            <a:r>
              <a:rPr lang="en-US" altLang="ja-JP" sz="2000" dirty="0"/>
              <a:t> </a:t>
            </a:r>
            <a:r>
              <a:rPr lang="en-US" altLang="ja-JP" sz="2000" dirty="0" err="1"/>
              <a:t>đích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của</a:t>
            </a:r>
            <a:r>
              <a:rPr lang="en-US" altLang="ja-JP" sz="2000" dirty="0"/>
              <a:t> </a:t>
            </a:r>
            <a:r>
              <a:rPr lang="en-US" altLang="ja-JP" sz="2000" dirty="0" err="1"/>
              <a:t>ReLU</a:t>
            </a:r>
            <a:r>
              <a:rPr lang="en-US" altLang="ja-JP" sz="2000" dirty="0"/>
              <a:t> </a:t>
            </a:r>
            <a:r>
              <a:rPr lang="en-US" altLang="ja-JP" sz="2000" dirty="0" err="1"/>
              <a:t>là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chọn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các</a:t>
            </a:r>
            <a:r>
              <a:rPr lang="en-US" altLang="ja-JP" sz="2000" dirty="0"/>
              <a:t> </a:t>
            </a:r>
            <a:r>
              <a:rPr lang="en-US" altLang="ja-JP" sz="2000" dirty="0" err="1"/>
              <a:t>giá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trị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tuyến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tính</a:t>
            </a:r>
            <a:r>
              <a:rPr lang="en-US" altLang="ja-JP" sz="2000" dirty="0"/>
              <a:t> </a:t>
            </a:r>
            <a:r>
              <a:rPr lang="en-US" altLang="ja-JP" sz="2000" dirty="0" err="1"/>
              <a:t>không</a:t>
            </a:r>
            <a:r>
              <a:rPr lang="en-US" altLang="ja-JP" sz="2000" dirty="0"/>
              <a:t> </a:t>
            </a:r>
            <a:r>
              <a:rPr lang="en-US" altLang="ja-JP" sz="2000" dirty="0" err="1"/>
              <a:t>âm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vì</a:t>
            </a:r>
            <a:r>
              <a:rPr lang="en-US" altLang="ja-JP" sz="2000" dirty="0"/>
              <a:t>  </a:t>
            </a:r>
            <a:r>
              <a:rPr lang="en-US" altLang="ja-JP" sz="2000" dirty="0" err="1"/>
              <a:t>dữ</a:t>
            </a:r>
            <a:r>
              <a:rPr lang="en-US" altLang="ja-JP" sz="2000" dirty="0"/>
              <a:t> </a:t>
            </a:r>
            <a:r>
              <a:rPr lang="en-US" altLang="ja-JP" sz="2000" dirty="0" err="1"/>
              <a:t>liệu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trong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thế</a:t>
            </a:r>
            <a:r>
              <a:rPr lang="en-US" altLang="ja-JP" sz="2000" dirty="0"/>
              <a:t> </a:t>
            </a:r>
            <a:r>
              <a:rPr lang="en-US" altLang="ja-JP" sz="2000" dirty="0" err="1"/>
              <a:t>giới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thực</a:t>
            </a:r>
            <a:r>
              <a:rPr lang="en-US" altLang="ja-JP" sz="2000" dirty="0"/>
              <a:t> </a:t>
            </a:r>
            <a:r>
              <a:rPr lang="en-US" altLang="ja-JP" sz="2000" dirty="0" err="1"/>
              <a:t>sẽ</a:t>
            </a:r>
            <a:r>
              <a:rPr lang="en-US" altLang="ja-JP" sz="2000" dirty="0"/>
              <a:t> </a:t>
            </a:r>
            <a:r>
              <a:rPr lang="en-US" altLang="ja-JP" sz="2000" dirty="0" err="1"/>
              <a:t>muốn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ConvNet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của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chúng</a:t>
            </a:r>
            <a:r>
              <a:rPr lang="en-US" altLang="ja-JP" sz="2000" dirty="0"/>
              <a:t> ta </a:t>
            </a:r>
            <a:r>
              <a:rPr lang="en-US" altLang="ja-JP" sz="2000" dirty="0" err="1"/>
              <a:t>học</a:t>
            </a:r>
            <a:r>
              <a:rPr lang="en-US" altLang="ja-JP" sz="2000" dirty="0"/>
              <a:t> </a:t>
            </a:r>
            <a:r>
              <a:rPr lang="en-US" altLang="ja-JP" sz="2000" dirty="0" err="1"/>
              <a:t>hỏi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các</a:t>
            </a:r>
            <a:r>
              <a:rPr lang="en-US" altLang="ja-JP" sz="2000" dirty="0"/>
              <a:t> </a:t>
            </a:r>
            <a:r>
              <a:rPr lang="en-US" altLang="ja-JP" sz="2000" dirty="0" err="1"/>
              <a:t>giá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trị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tuyến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tính</a:t>
            </a:r>
            <a:r>
              <a:rPr lang="en-US" altLang="ja-JP" sz="2000" dirty="0"/>
              <a:t> </a:t>
            </a:r>
            <a:r>
              <a:rPr lang="en-US" altLang="ja-JP" sz="2000" dirty="0" err="1"/>
              <a:t>không</a:t>
            </a:r>
            <a:r>
              <a:rPr lang="en-US" altLang="ja-JP" sz="2000" dirty="0"/>
              <a:t> </a:t>
            </a:r>
            <a:r>
              <a:rPr lang="en-US" altLang="ja-JP" sz="2000" dirty="0" err="1"/>
              <a:t>âm</a:t>
            </a:r>
            <a:r>
              <a:rPr lang="en-US" altLang="ja-JP" sz="2000" dirty="0"/>
              <a:t>.</a:t>
            </a:r>
          </a:p>
          <a:p>
            <a:r>
              <a:rPr lang="en-US" altLang="ja-JP" sz="2000" dirty="0" err="1"/>
              <a:t>Trong</a:t>
            </a:r>
            <a:r>
              <a:rPr lang="en-US" altLang="ja-JP" sz="2000" dirty="0"/>
              <a:t> </a:t>
            </a:r>
            <a:r>
              <a:rPr lang="en-US" altLang="ja-JP" sz="2000" dirty="0" err="1"/>
              <a:t>đồ</a:t>
            </a:r>
            <a:r>
              <a:rPr lang="en-US" altLang="ja-JP" sz="2000" dirty="0"/>
              <a:t> </a:t>
            </a:r>
            <a:r>
              <a:rPr lang="en-US" altLang="ja-JP" sz="2000" dirty="0" err="1"/>
              <a:t>án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chúng</a:t>
            </a:r>
            <a:r>
              <a:rPr lang="en-US" altLang="ja-JP" sz="2000" dirty="0"/>
              <a:t> </a:t>
            </a:r>
            <a:r>
              <a:rPr lang="en-US" altLang="ja-JP" sz="2000" dirty="0" err="1"/>
              <a:t>em</a:t>
            </a:r>
            <a:r>
              <a:rPr lang="en-US" altLang="ja-JP" sz="2000" dirty="0"/>
              <a:t> </a:t>
            </a:r>
            <a:r>
              <a:rPr lang="en-US" altLang="ja-JP" sz="2000" dirty="0" err="1"/>
              <a:t>dùng</a:t>
            </a:r>
            <a:r>
              <a:rPr lang="en-US" altLang="ja-JP" sz="2000" dirty="0"/>
              <a:t> ELU</a:t>
            </a:r>
          </a:p>
          <a:p>
            <a:pPr marL="0" indent="0">
              <a:buNone/>
            </a:pPr>
            <a:r>
              <a:rPr lang="en-US" altLang="ja-JP" sz="2000" dirty="0"/>
              <a:t>     </a:t>
            </a:r>
            <a:r>
              <a:rPr lang="en-US" altLang="ja-JP" sz="2000" dirty="0" err="1"/>
              <a:t>bởi</a:t>
            </a:r>
            <a:r>
              <a:rPr lang="en-US" altLang="ja-JP" sz="2000" dirty="0"/>
              <a:t> </a:t>
            </a:r>
            <a:r>
              <a:rPr lang="en-US" altLang="ja-JP" sz="2000" dirty="0" err="1"/>
              <a:t>vì</a:t>
            </a:r>
            <a:r>
              <a:rPr lang="en-US" altLang="ja-JP" sz="2000" dirty="0"/>
              <a:t> </a:t>
            </a:r>
            <a:r>
              <a:rPr lang="en-US" altLang="ja-JP" sz="2000" dirty="0" err="1"/>
              <a:t>phép</a:t>
            </a:r>
            <a:r>
              <a:rPr lang="en-US" altLang="ja-JP" sz="2000" dirty="0"/>
              <a:t> ELU </a:t>
            </a:r>
            <a:r>
              <a:rPr lang="en-US" altLang="ja-JP" sz="2000" dirty="0" err="1"/>
              <a:t>có</a:t>
            </a:r>
            <a:r>
              <a:rPr lang="en-US" altLang="ja-JP" sz="2000" dirty="0"/>
              <a:t> </a:t>
            </a:r>
            <a:r>
              <a:rPr lang="en-US" altLang="ja-JP" sz="2000" dirty="0" err="1"/>
              <a:t>mức</a:t>
            </a:r>
            <a:r>
              <a:rPr lang="en-US" altLang="ja-JP" sz="2000" dirty="0"/>
              <a:t> </a:t>
            </a:r>
            <a:r>
              <a:rPr lang="en-US" altLang="ja-JP" sz="2000" dirty="0" err="1"/>
              <a:t>độ</a:t>
            </a:r>
            <a:r>
              <a:rPr lang="en-US" altLang="ja-JP" sz="2000" dirty="0"/>
              <a:t> </a:t>
            </a:r>
            <a:r>
              <a:rPr lang="en-US" altLang="ja-JP" sz="2000" dirty="0" err="1"/>
              <a:t>phân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loại</a:t>
            </a: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/>
              <a:t>     </a:t>
            </a:r>
            <a:r>
              <a:rPr lang="en-US" altLang="ja-JP" sz="2000" dirty="0" err="1"/>
              <a:t>chính</a:t>
            </a:r>
            <a:r>
              <a:rPr lang="en-US" altLang="ja-JP" sz="2000" dirty="0"/>
              <a:t> </a:t>
            </a:r>
            <a:r>
              <a:rPr lang="en-US" altLang="ja-JP" sz="2000" dirty="0" err="1"/>
              <a:t>xác</a:t>
            </a:r>
            <a:r>
              <a:rPr lang="en-US" altLang="ja-JP" sz="2000" dirty="0"/>
              <a:t> </a:t>
            </a:r>
            <a:r>
              <a:rPr lang="en-US" altLang="ja-JP" sz="2000" dirty="0" err="1"/>
              <a:t>hơi</a:t>
            </a:r>
            <a:r>
              <a:rPr lang="en-US" altLang="ja-JP" sz="2000" dirty="0"/>
              <a:t> </a:t>
            </a:r>
            <a:r>
              <a:rPr lang="en-US" altLang="ja-JP" sz="2000" dirty="0" err="1"/>
              <a:t>ReLU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nó</a:t>
            </a:r>
            <a:r>
              <a:rPr lang="en-US" altLang="ja-JP" sz="2000" dirty="0"/>
              <a:t> </a:t>
            </a:r>
            <a:r>
              <a:rPr lang="en-US" altLang="ja-JP" sz="2000" dirty="0" err="1"/>
              <a:t>giúp</a:t>
            </a:r>
            <a:r>
              <a:rPr lang="en-US" altLang="ja-JP" sz="2000" dirty="0"/>
              <a:t> </a:t>
            </a:r>
            <a:r>
              <a:rPr lang="en-US" altLang="ja-JP" sz="2000" dirty="0" err="1"/>
              <a:t>đẩy</a:t>
            </a: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/>
              <a:t>     </a:t>
            </a:r>
            <a:r>
              <a:rPr lang="en-US" altLang="ja-JP" sz="2000" dirty="0" err="1"/>
              <a:t>nhanh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tốc</a:t>
            </a:r>
            <a:r>
              <a:rPr lang="en-US" altLang="ja-JP" sz="2000" dirty="0"/>
              <a:t> </a:t>
            </a:r>
            <a:r>
              <a:rPr lang="en-US" altLang="ja-JP" sz="2000" dirty="0" err="1"/>
              <a:t>độ</a:t>
            </a:r>
            <a:r>
              <a:rPr lang="en-US" altLang="ja-JP" sz="2000" dirty="0"/>
              <a:t> </a:t>
            </a:r>
            <a:r>
              <a:rPr lang="en-US" altLang="ja-JP" sz="2000" dirty="0" err="1"/>
              <a:t>học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tập</a:t>
            </a:r>
            <a:r>
              <a:rPr lang="en-US" altLang="ja-JP" sz="2000" dirty="0"/>
              <a:t> </a:t>
            </a:r>
            <a:r>
              <a:rPr lang="en-US" altLang="ja-JP" sz="2000" dirty="0" err="1"/>
              <a:t>và</a:t>
            </a:r>
            <a:r>
              <a:rPr lang="en-US" altLang="ja-JP" sz="2000" dirty="0"/>
              <a:t> </a:t>
            </a:r>
            <a:r>
              <a:rPr lang="en-US" altLang="ja-JP" sz="2000" dirty="0" err="1"/>
              <a:t>ứng</a:t>
            </a:r>
            <a:r>
              <a:rPr lang="en-US" altLang="ja-JP" sz="2000" dirty="0"/>
              <a:t> </a:t>
            </a:r>
            <a:r>
              <a:rPr lang="en-US" altLang="ja-JP" sz="2000" dirty="0" err="1"/>
              <a:t>dụng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của</a:t>
            </a: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/>
              <a:t>     ELU </a:t>
            </a:r>
            <a:r>
              <a:rPr lang="en-US" altLang="ja-JP" sz="2000" dirty="0" err="1"/>
              <a:t>gần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như</a:t>
            </a:r>
            <a:r>
              <a:rPr lang="en-US" altLang="ja-JP" sz="2000" dirty="0"/>
              <a:t> </a:t>
            </a:r>
            <a:r>
              <a:rPr lang="en-US" altLang="ja-JP" sz="2000" dirty="0" err="1"/>
              <a:t>ReLu</a:t>
            </a:r>
            <a:r>
              <a:rPr lang="en-US" altLang="ja-JP" sz="2000" dirty="0"/>
              <a:t>.</a:t>
            </a:r>
          </a:p>
          <a:p>
            <a:pPr marL="0" indent="0">
              <a:buNone/>
            </a:pPr>
            <a:endParaRPr lang="en-US" altLang="ja-JP" sz="2000" dirty="0"/>
          </a:p>
          <a:p>
            <a:endParaRPr lang="en-US" altLang="ja-JP" sz="2000" dirty="0"/>
          </a:p>
          <a:p>
            <a:endParaRPr kumimoji="1" lang="ja-JP" altLang="en-US" b="1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pic>
        <p:nvPicPr>
          <p:cNvPr id="2052" name="Picture 4" descr="Understanding of Convolutional Neural Network (CNN) — Deep ...">
            <a:extLst>
              <a:ext uri="{FF2B5EF4-FFF2-40B4-BE49-F238E27FC236}">
                <a16:creationId xmlns:a16="http://schemas.microsoft.com/office/drawing/2014/main" id="{122E52BE-DE56-4408-B151-59974D9E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180" y="3284984"/>
            <a:ext cx="4057513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21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Giải</a:t>
            </a:r>
            <a:r>
              <a:rPr lang="en-US" altLang="ja-JP" dirty="0"/>
              <a:t> </a:t>
            </a:r>
            <a:r>
              <a:rPr lang="en-US" altLang="ja-JP" dirty="0" err="1"/>
              <a:t>pháp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xuất</a:t>
            </a:r>
            <a:r>
              <a:rPr lang="en-US" altLang="ja-JP" dirty="0"/>
              <a:t> </a:t>
            </a:r>
            <a:r>
              <a:rPr lang="en-US" altLang="ja-JP" dirty="0" err="1"/>
              <a:t>của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tài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medium-content-serif-font"/>
              </a:rPr>
              <a:t>Fully Connected Layer</a:t>
            </a:r>
          </a:p>
          <a:p>
            <a:r>
              <a:rPr kumimoji="1" lang="vi-VN" altLang="ja-JP" sz="2000" dirty="0"/>
              <a:t> </a:t>
            </a:r>
            <a:r>
              <a:rPr kumimoji="1" lang="en-US" altLang="ja-JP" sz="2000" dirty="0" err="1"/>
              <a:t>Tác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dụng</a:t>
            </a:r>
            <a:r>
              <a:rPr kumimoji="1" lang="en-US" altLang="ja-JP" sz="2000" dirty="0"/>
              <a:t> </a:t>
            </a:r>
            <a:r>
              <a:rPr kumimoji="1" lang="vi-VN" altLang="ja-JP" sz="2000" dirty="0" err="1"/>
              <a:t>làm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phẳng</a:t>
            </a:r>
            <a:r>
              <a:rPr kumimoji="1" lang="vi-VN" altLang="ja-JP" sz="2000" dirty="0"/>
              <a:t> ma </a:t>
            </a:r>
            <a:r>
              <a:rPr kumimoji="1" lang="vi-VN" altLang="ja-JP" sz="2000" dirty="0" err="1"/>
              <a:t>trận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của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chúng</a:t>
            </a:r>
            <a:r>
              <a:rPr kumimoji="1" lang="vi-VN" altLang="ja-JP" sz="2000" dirty="0"/>
              <a:t> ta </a:t>
            </a:r>
            <a:r>
              <a:rPr kumimoji="1" lang="vi-VN" altLang="ja-JP" sz="2000" dirty="0" err="1"/>
              <a:t>thành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vectơ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và</a:t>
            </a:r>
            <a:r>
              <a:rPr kumimoji="1" lang="vi-VN" altLang="ja-JP" sz="2000" dirty="0"/>
              <a:t> đưa </a:t>
            </a:r>
            <a:r>
              <a:rPr kumimoji="1" lang="vi-VN" altLang="ja-JP" sz="2000" dirty="0" err="1"/>
              <a:t>nó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vào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một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lớp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được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kết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nối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đầy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đủ</a:t>
            </a:r>
            <a:r>
              <a:rPr kumimoji="1" lang="vi-VN" altLang="ja-JP" sz="2000" dirty="0"/>
              <a:t> như </a:t>
            </a:r>
            <a:r>
              <a:rPr kumimoji="1" lang="vi-VN" altLang="ja-JP" sz="2000" dirty="0" err="1"/>
              <a:t>một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mạng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lưới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thần</a:t>
            </a:r>
            <a:r>
              <a:rPr kumimoji="1" lang="vi-VN" altLang="ja-JP" sz="2000" dirty="0"/>
              <a:t> kinh.</a:t>
            </a:r>
            <a:endParaRPr kumimoji="1" lang="en-US" altLang="ja-JP" sz="2000" dirty="0"/>
          </a:p>
          <a:p>
            <a:r>
              <a:rPr lang="vi-VN" altLang="ja-JP" sz="2000" dirty="0"/>
              <a:t>Trong sơ </a:t>
            </a:r>
            <a:r>
              <a:rPr lang="vi-VN" altLang="ja-JP" sz="2000" dirty="0" err="1"/>
              <a:t>đồ</a:t>
            </a:r>
            <a:r>
              <a:rPr lang="vi-VN" altLang="ja-JP" sz="2000" dirty="0"/>
              <a:t> trên,</a:t>
            </a:r>
            <a:r>
              <a:rPr lang="en-US" altLang="ja-JP" sz="2000" dirty="0"/>
              <a:t> Feature Map Matrix</a:t>
            </a:r>
            <a:r>
              <a:rPr lang="vi-VN" altLang="ja-JP" sz="2000" dirty="0"/>
              <a:t> </a:t>
            </a:r>
            <a:r>
              <a:rPr lang="vi-VN" altLang="ja-JP" sz="2000" dirty="0" err="1"/>
              <a:t>sẽ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được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chuyển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đổi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thành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vector</a:t>
            </a:r>
            <a:r>
              <a:rPr lang="vi-VN" altLang="ja-JP" sz="2000" dirty="0"/>
              <a:t> (x1, x2, x3,</a:t>
            </a:r>
            <a:r>
              <a:rPr lang="en-US" altLang="ja-JP" sz="2000" dirty="0"/>
              <a:t> ..</a:t>
            </a:r>
            <a:r>
              <a:rPr lang="vi-VN" altLang="ja-JP" sz="2000" dirty="0"/>
              <a:t>). </a:t>
            </a:r>
            <a:r>
              <a:rPr lang="vi-VN" altLang="ja-JP" sz="2000" dirty="0" err="1"/>
              <a:t>Với</a:t>
            </a:r>
            <a:r>
              <a:rPr lang="vi-VN" altLang="ja-JP" sz="2000" dirty="0"/>
              <a:t> </a:t>
            </a:r>
            <a:r>
              <a:rPr lang="en-US" altLang="ja-JP" sz="2000" dirty="0"/>
              <a:t>Fully Connected Layer</a:t>
            </a:r>
            <a:r>
              <a:rPr lang="vi-VN" altLang="ja-JP" sz="2000" dirty="0"/>
              <a:t>, </a:t>
            </a:r>
            <a:r>
              <a:rPr lang="vi-VN" altLang="ja-JP" sz="2000" dirty="0" err="1"/>
              <a:t>chúng</a:t>
            </a:r>
            <a:r>
              <a:rPr lang="vi-VN" altLang="ja-JP" sz="2000" dirty="0"/>
              <a:t> </a:t>
            </a:r>
            <a:r>
              <a:rPr lang="en-US" altLang="ja-JP" sz="2000" dirty="0"/>
              <a:t>ta </a:t>
            </a:r>
            <a:r>
              <a:rPr lang="vi-VN" altLang="ja-JP" sz="2000" dirty="0" err="1"/>
              <a:t>kết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hợp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các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tính</a:t>
            </a:r>
            <a:r>
              <a:rPr lang="vi-VN" altLang="ja-JP" sz="2000" dirty="0"/>
              <a:t> năng </a:t>
            </a:r>
            <a:r>
              <a:rPr lang="vi-VN" altLang="ja-JP" sz="2000" dirty="0" err="1"/>
              <a:t>này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lại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với</a:t>
            </a:r>
            <a:r>
              <a:rPr lang="vi-VN" altLang="ja-JP" sz="2000" dirty="0"/>
              <a:t> nhau </a:t>
            </a:r>
            <a:r>
              <a:rPr lang="vi-VN" altLang="ja-JP" sz="2000" dirty="0" err="1"/>
              <a:t>để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tạo</a:t>
            </a:r>
            <a:r>
              <a:rPr lang="vi-VN" altLang="ja-JP" sz="2000" dirty="0"/>
              <a:t> ra </a:t>
            </a:r>
            <a:r>
              <a:rPr lang="vi-VN" altLang="ja-JP" sz="2000" dirty="0" err="1"/>
              <a:t>một</a:t>
            </a:r>
            <a:r>
              <a:rPr lang="vi-VN" altLang="ja-JP" sz="2000" dirty="0"/>
              <a:t> mô </a:t>
            </a:r>
            <a:r>
              <a:rPr lang="vi-VN" altLang="ja-JP" sz="2000" dirty="0" err="1"/>
              <a:t>hình</a:t>
            </a:r>
            <a:r>
              <a:rPr lang="vi-VN" altLang="ja-JP" sz="2000" dirty="0"/>
              <a:t>. </a:t>
            </a:r>
            <a:r>
              <a:rPr lang="vi-VN" altLang="ja-JP" sz="2000" dirty="0" err="1"/>
              <a:t>Cuối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cùng</a:t>
            </a:r>
            <a:r>
              <a:rPr lang="vi-VN" altLang="ja-JP" sz="2000" dirty="0"/>
              <a:t>, </a:t>
            </a:r>
            <a:r>
              <a:rPr lang="vi-VN" altLang="ja-JP" sz="2000" dirty="0" err="1"/>
              <a:t>chúng</a:t>
            </a:r>
            <a:r>
              <a:rPr lang="vi-VN" altLang="ja-JP" sz="2000" dirty="0"/>
              <a:t> ta </a:t>
            </a:r>
            <a:r>
              <a:rPr lang="vi-VN" altLang="ja-JP" sz="2000" dirty="0" err="1"/>
              <a:t>có</a:t>
            </a:r>
            <a:r>
              <a:rPr lang="vi-VN" altLang="ja-JP" sz="2000" dirty="0"/>
              <a:t> </a:t>
            </a:r>
            <a:r>
              <a:rPr lang="vi-VN" altLang="ja-JP" sz="2000" dirty="0" err="1"/>
              <a:t>một</a:t>
            </a:r>
            <a:r>
              <a:rPr lang="vi-VN" altLang="ja-JP" sz="2000" dirty="0"/>
              <a:t> </a:t>
            </a:r>
            <a:r>
              <a:rPr lang="en-US" altLang="ja-JP" sz="2000" dirty="0"/>
              <a:t>activation functions</a:t>
            </a:r>
            <a:r>
              <a:rPr lang="vi-VN" altLang="ja-JP" sz="2000" dirty="0"/>
              <a:t> như </a:t>
            </a:r>
            <a:r>
              <a:rPr lang="vi-VN" altLang="ja-JP" sz="2000" dirty="0" err="1"/>
              <a:t>softmax</a:t>
            </a:r>
            <a:r>
              <a:rPr lang="vi-VN" altLang="ja-JP" sz="2000" dirty="0"/>
              <a:t> </a:t>
            </a:r>
            <a:r>
              <a:rPr lang="vi-VN" altLang="ja-JP" sz="2000" dirty="0" err="1"/>
              <a:t>hoặc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sigmoid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để</a:t>
            </a:r>
            <a:r>
              <a:rPr lang="vi-VN" altLang="ja-JP" sz="2000" dirty="0"/>
              <a:t> phân </a:t>
            </a:r>
            <a:r>
              <a:rPr lang="vi-VN" altLang="ja-JP" sz="2000" dirty="0" err="1"/>
              <a:t>loại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các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đầu</a:t>
            </a:r>
            <a:r>
              <a:rPr lang="vi-VN" altLang="ja-JP" sz="2000" dirty="0"/>
              <a:t> ra</a:t>
            </a:r>
            <a:r>
              <a:rPr lang="en-US" altLang="ja-JP" sz="2000" dirty="0"/>
              <a:t> (</a:t>
            </a:r>
            <a:r>
              <a:rPr lang="en-US" altLang="ja-JP" sz="2000" dirty="0" err="1"/>
              <a:t>các</a:t>
            </a:r>
            <a:r>
              <a:rPr lang="en-US" altLang="ja-JP" sz="2000" dirty="0"/>
              <a:t> </a:t>
            </a:r>
            <a:r>
              <a:rPr lang="en-US" altLang="ja-JP" sz="2000" dirty="0" err="1"/>
              <a:t>đối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tượng</a:t>
            </a:r>
            <a:r>
              <a:rPr lang="en-US" altLang="ja-JP" sz="2000" dirty="0"/>
              <a:t> </a:t>
            </a:r>
            <a:r>
              <a:rPr lang="en-US" altLang="ja-JP" sz="2000" dirty="0" err="1"/>
              <a:t>đặc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trưng</a:t>
            </a:r>
            <a:r>
              <a:rPr lang="en-US" altLang="ja-JP" sz="2000" dirty="0"/>
              <a:t>).</a:t>
            </a:r>
          </a:p>
          <a:p>
            <a:endParaRPr kumimoji="1" lang="en-US" altLang="ja-JP" sz="20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B5F738A8-1EC0-4467-89EB-215467E8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4201210"/>
            <a:ext cx="3528392" cy="2037842"/>
          </a:xfrm>
          <a:prstGeom prst="rect">
            <a:avLst/>
          </a:prstGeom>
        </p:spPr>
      </p:pic>
      <p:pic>
        <p:nvPicPr>
          <p:cNvPr id="3074" name="Picture 2" descr="Understanding of Convolutional Neural Network (CNN) — Deep ...">
            <a:extLst>
              <a:ext uri="{FF2B5EF4-FFF2-40B4-BE49-F238E27FC236}">
                <a16:creationId xmlns:a16="http://schemas.microsoft.com/office/drawing/2014/main" id="{F3C4A809-B16C-4F95-B5DF-6B66CA537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79" y="4437112"/>
            <a:ext cx="5208662" cy="126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62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Giải</a:t>
            </a:r>
            <a:r>
              <a:rPr lang="en-US" altLang="ja-JP" dirty="0"/>
              <a:t> </a:t>
            </a:r>
            <a:r>
              <a:rPr lang="en-US" altLang="ja-JP" dirty="0" err="1"/>
              <a:t>pháp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xuất</a:t>
            </a:r>
            <a:r>
              <a:rPr lang="en-US" altLang="ja-JP" dirty="0"/>
              <a:t> </a:t>
            </a:r>
            <a:r>
              <a:rPr lang="en-US" altLang="ja-JP" dirty="0" err="1"/>
              <a:t>của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tài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err="1"/>
              <a:t>Softmax</a:t>
            </a:r>
            <a:r>
              <a:rPr kumimoji="1" lang="en-US" altLang="ja-JP" b="1" dirty="0"/>
              <a:t> Function</a:t>
            </a:r>
          </a:p>
          <a:p>
            <a:pPr lvl="1"/>
            <a:r>
              <a:rPr lang="en-US" altLang="ja-JP" sz="2000" dirty="0" err="1"/>
              <a:t>Hàm</a:t>
            </a:r>
            <a:r>
              <a:rPr lang="en-US" altLang="ja-JP" sz="2000" dirty="0"/>
              <a:t> </a:t>
            </a:r>
            <a:r>
              <a:rPr lang="en-US" altLang="ja-JP" sz="2000" dirty="0" err="1"/>
              <a:t>Softmax</a:t>
            </a:r>
            <a:r>
              <a:rPr lang="en-US" altLang="ja-JP" sz="2000" dirty="0"/>
              <a:t> </a:t>
            </a:r>
            <a:r>
              <a:rPr lang="en-US" altLang="ja-JP" sz="2000" dirty="0" err="1"/>
              <a:t>là</a:t>
            </a:r>
            <a:r>
              <a:rPr lang="en-US" altLang="ja-JP" sz="2000" dirty="0"/>
              <a:t> </a:t>
            </a:r>
            <a:r>
              <a:rPr lang="vi-VN" altLang="ja-JP" sz="2000" dirty="0" err="1"/>
              <a:t>hàm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đại</a:t>
            </a:r>
            <a:r>
              <a:rPr lang="vi-VN" altLang="ja-JP" sz="2000" dirty="0"/>
              <a:t> </a:t>
            </a:r>
            <a:r>
              <a:rPr lang="vi-VN" altLang="ja-JP" sz="2000" dirty="0" err="1"/>
              <a:t>diện</a:t>
            </a:r>
            <a:r>
              <a:rPr lang="vi-VN" altLang="ja-JP" sz="2000" dirty="0"/>
              <a:t> cho </a:t>
            </a:r>
            <a:r>
              <a:rPr lang="vi-VN" altLang="ja-JP" sz="2000" dirty="0" err="1"/>
              <a:t>một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loại</a:t>
            </a:r>
            <a:r>
              <a:rPr lang="vi-VN" altLang="ja-JP" sz="2000" dirty="0"/>
              <a:t> phân </a:t>
            </a:r>
            <a:r>
              <a:rPr lang="vi-VN" altLang="ja-JP" sz="2000" dirty="0" err="1"/>
              <a:t>phối</a:t>
            </a:r>
            <a:r>
              <a:rPr lang="vi-VN" altLang="ja-JP" sz="2000" dirty="0"/>
              <a:t> – </a:t>
            </a:r>
            <a:r>
              <a:rPr lang="vi-VN" altLang="ja-JP" sz="2000" dirty="0" err="1"/>
              <a:t>đó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là</a:t>
            </a:r>
            <a:r>
              <a:rPr lang="vi-VN" altLang="ja-JP" sz="2000" dirty="0"/>
              <a:t> phân </a:t>
            </a:r>
            <a:r>
              <a:rPr lang="vi-VN" altLang="ja-JP" sz="2000" dirty="0" err="1"/>
              <a:t>phối</a:t>
            </a:r>
            <a:r>
              <a:rPr lang="vi-VN" altLang="ja-JP" sz="2000" dirty="0"/>
              <a:t> </a:t>
            </a:r>
            <a:r>
              <a:rPr lang="vi-VN" altLang="ja-JP" sz="2000" dirty="0" err="1"/>
              <a:t>xác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suất</a:t>
            </a:r>
            <a:r>
              <a:rPr lang="vi-VN" altLang="ja-JP" sz="2000" dirty="0"/>
              <a:t> trên K </a:t>
            </a:r>
            <a:r>
              <a:rPr lang="vi-VN" altLang="ja-JP" sz="2000" dirty="0" err="1"/>
              <a:t>khả</a:t>
            </a:r>
            <a:r>
              <a:rPr lang="vi-VN" altLang="ja-JP" sz="2000" dirty="0"/>
              <a:t> năng </a:t>
            </a:r>
            <a:r>
              <a:rPr lang="vi-VN" altLang="ja-JP" sz="2000" dirty="0" err="1"/>
              <a:t>khác</a:t>
            </a:r>
            <a:r>
              <a:rPr lang="vi-VN" altLang="ja-JP" sz="2000" dirty="0"/>
              <a:t> nhau </a:t>
            </a:r>
            <a:r>
              <a:rPr lang="vi-VN" altLang="ja-JP" sz="2000" dirty="0" err="1"/>
              <a:t>có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thể</a:t>
            </a:r>
            <a:r>
              <a:rPr lang="vi-VN" altLang="ja-JP" sz="2000" dirty="0"/>
              <a:t> </a:t>
            </a:r>
            <a:r>
              <a:rPr lang="vi-VN" altLang="ja-JP" sz="2000" dirty="0" err="1"/>
              <a:t>xảy</a:t>
            </a:r>
            <a:r>
              <a:rPr lang="vi-VN" altLang="ja-JP" sz="2000" dirty="0"/>
              <a:t> ra</a:t>
            </a:r>
            <a:r>
              <a:rPr lang="en-US" altLang="ja-JP" sz="2000" dirty="0"/>
              <a:t>.</a:t>
            </a:r>
          </a:p>
          <a:p>
            <a:pPr lvl="1"/>
            <a:r>
              <a:rPr lang="en-US" altLang="ja-JP" sz="2000" dirty="0"/>
              <a:t>C</a:t>
            </a:r>
            <a:r>
              <a:rPr lang="vi-VN" altLang="ja-JP" sz="2000" dirty="0" err="1"/>
              <a:t>hức</a:t>
            </a:r>
            <a:r>
              <a:rPr lang="vi-VN" altLang="ja-JP" sz="2000" dirty="0"/>
              <a:t> năng </a:t>
            </a:r>
            <a:r>
              <a:rPr lang="vi-VN" altLang="ja-JP" sz="2000" dirty="0" err="1"/>
              <a:t>softmax</a:t>
            </a:r>
            <a:r>
              <a:rPr lang="vi-VN" altLang="ja-JP" sz="2000" dirty="0"/>
              <a:t> </a:t>
            </a:r>
            <a:r>
              <a:rPr lang="en-US" altLang="ja-JP" sz="2000" dirty="0" err="1"/>
              <a:t>trong</a:t>
            </a:r>
            <a:r>
              <a:rPr lang="en-US" altLang="ja-JP" sz="2000" dirty="0"/>
              <a:t> CNN,</a:t>
            </a:r>
            <a:r>
              <a:rPr lang="vi-VN" altLang="ja-JP" sz="2000" dirty="0"/>
              <a:t> </a:t>
            </a:r>
            <a:r>
              <a:rPr lang="en-US" altLang="ja-JP" sz="2000" dirty="0" err="1"/>
              <a:t>ví</a:t>
            </a:r>
            <a:r>
              <a:rPr lang="en-US" altLang="ja-JP" sz="2000" dirty="0"/>
              <a:t> </a:t>
            </a:r>
            <a:r>
              <a:rPr lang="en-US" altLang="ja-JP" sz="2000" dirty="0" err="1"/>
              <a:t>dụ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chúng</a:t>
            </a:r>
            <a:r>
              <a:rPr lang="en-US" altLang="ja-JP" sz="2000" dirty="0"/>
              <a:t> ta </a:t>
            </a:r>
            <a:r>
              <a:rPr lang="en-US" altLang="ja-JP" sz="2000" dirty="0" err="1"/>
              <a:t>cần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nhận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dạng</a:t>
            </a:r>
            <a:r>
              <a:rPr lang="en-US" altLang="ja-JP" sz="2000" dirty="0"/>
              <a:t> </a:t>
            </a:r>
            <a:r>
              <a:rPr lang="vi-VN" altLang="ja-JP" sz="2000" dirty="0" err="1"/>
              <a:t>hình</a:t>
            </a:r>
            <a:r>
              <a:rPr lang="vi-VN" altLang="ja-JP" sz="2000" dirty="0"/>
              <a:t> </a:t>
            </a:r>
            <a:r>
              <a:rPr lang="vi-VN" altLang="ja-JP" sz="2000" dirty="0" err="1"/>
              <a:t>ảnh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là</a:t>
            </a:r>
            <a:r>
              <a:rPr lang="vi-VN" altLang="ja-JP" sz="2000" dirty="0"/>
              <a:t> </a:t>
            </a:r>
            <a:r>
              <a:rPr lang="vi-VN" altLang="ja-JP" sz="2000" dirty="0" err="1"/>
              <a:t>một</a:t>
            </a:r>
            <a:r>
              <a:rPr lang="vi-VN" altLang="ja-JP" sz="2000" dirty="0"/>
              <a:t> con </a:t>
            </a:r>
            <a:r>
              <a:rPr lang="vi-VN" altLang="ja-JP" sz="2000" dirty="0" err="1"/>
              <a:t>mèo</a:t>
            </a:r>
            <a:r>
              <a:rPr lang="vi-VN" altLang="ja-JP" sz="2000" dirty="0"/>
              <a:t> </a:t>
            </a:r>
            <a:r>
              <a:rPr lang="vi-VN" altLang="ja-JP" sz="2000" dirty="0" err="1"/>
              <a:t>hoặc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một</a:t>
            </a:r>
            <a:r>
              <a:rPr lang="vi-VN" altLang="ja-JP" sz="2000" dirty="0"/>
              <a:t> con </a:t>
            </a:r>
            <a:r>
              <a:rPr lang="vi-VN" altLang="ja-JP" sz="2000" dirty="0" err="1"/>
              <a:t>chó</a:t>
            </a:r>
            <a:r>
              <a:rPr lang="en-US" altLang="ja-JP" sz="2000" dirty="0"/>
              <a:t>. </a:t>
            </a:r>
            <a:r>
              <a:rPr lang="vi-VN" altLang="ja-JP" sz="2000" dirty="0"/>
              <a:t>Thông </a:t>
            </a:r>
            <a:r>
              <a:rPr lang="vi-VN" altLang="ja-JP" sz="2000" dirty="0" err="1"/>
              <a:t>thường</a:t>
            </a:r>
            <a:r>
              <a:rPr lang="vi-VN" altLang="ja-JP" sz="2000" dirty="0"/>
              <a:t>, </a:t>
            </a:r>
            <a:r>
              <a:rPr lang="en-US" altLang="ja-JP" sz="2000" dirty="0" err="1"/>
              <a:t>Các</a:t>
            </a:r>
            <a:r>
              <a:rPr lang="en-US" altLang="ja-JP" sz="2000" dirty="0"/>
              <a:t> Fully connected layer </a:t>
            </a:r>
            <a:r>
              <a:rPr lang="vi-VN" altLang="ja-JP" sz="2000" dirty="0" err="1"/>
              <a:t>của</a:t>
            </a:r>
            <a:r>
              <a:rPr lang="vi-VN" altLang="ja-JP" sz="2000" dirty="0"/>
              <a:t> </a:t>
            </a:r>
            <a:r>
              <a:rPr lang="en-US" altLang="ja-JP" sz="2000" dirty="0"/>
              <a:t>CNN </a:t>
            </a:r>
            <a:r>
              <a:rPr lang="vi-VN" altLang="ja-JP" sz="2000" dirty="0" err="1"/>
              <a:t>sẽ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tạo</a:t>
            </a:r>
            <a:r>
              <a:rPr lang="vi-VN" altLang="ja-JP" sz="2000" dirty="0"/>
              <a:t> ra </a:t>
            </a:r>
            <a:r>
              <a:rPr lang="vi-VN" altLang="ja-JP" sz="2000" dirty="0" err="1"/>
              <a:t>các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giá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trị</a:t>
            </a:r>
            <a:r>
              <a:rPr lang="vi-VN" altLang="ja-JP" sz="2000" dirty="0"/>
              <a:t> như [-7,98, 2,39] không </a:t>
            </a:r>
            <a:r>
              <a:rPr lang="vi-VN" altLang="ja-JP" sz="2000" dirty="0" err="1"/>
              <a:t>được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chuẩn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hóa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và</a:t>
            </a:r>
            <a:r>
              <a:rPr lang="vi-VN" altLang="ja-JP" sz="2000" dirty="0"/>
              <a:t> không </a:t>
            </a:r>
            <a:r>
              <a:rPr lang="vi-VN" altLang="ja-JP" sz="2000" dirty="0" err="1"/>
              <a:t>thể</a:t>
            </a:r>
            <a:r>
              <a:rPr lang="vi-VN" altLang="ja-JP" sz="2000" dirty="0"/>
              <a:t> </a:t>
            </a:r>
            <a:r>
              <a:rPr lang="vi-VN" altLang="ja-JP" sz="2000" dirty="0" err="1"/>
              <a:t>hiểu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là</a:t>
            </a:r>
            <a:r>
              <a:rPr lang="vi-VN" altLang="ja-JP" sz="2000" dirty="0"/>
              <a:t> </a:t>
            </a:r>
            <a:r>
              <a:rPr lang="vi-VN" altLang="ja-JP" sz="2000" dirty="0" err="1"/>
              <a:t>xác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suất</a:t>
            </a:r>
            <a:r>
              <a:rPr lang="vi-VN" altLang="ja-JP" sz="2000" dirty="0"/>
              <a:t>. </a:t>
            </a:r>
            <a:r>
              <a:rPr lang="vi-VN" altLang="ja-JP" sz="2000" dirty="0" err="1"/>
              <a:t>Nếu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chúng</a:t>
            </a:r>
            <a:r>
              <a:rPr lang="vi-VN" altLang="ja-JP" sz="2000" dirty="0"/>
              <a:t> ta thêm </a:t>
            </a:r>
            <a:r>
              <a:rPr lang="vi-VN" altLang="ja-JP" sz="2000" dirty="0" err="1"/>
              <a:t>một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lớp</a:t>
            </a:r>
            <a:r>
              <a:rPr lang="vi-VN" altLang="ja-JP" sz="2000" dirty="0"/>
              <a:t> </a:t>
            </a:r>
            <a:r>
              <a:rPr lang="vi-VN" altLang="ja-JP" sz="2000" dirty="0" err="1"/>
              <a:t>softmax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vào</a:t>
            </a:r>
            <a:r>
              <a:rPr lang="vi-VN" altLang="ja-JP" sz="2000" dirty="0"/>
              <a:t> </a:t>
            </a:r>
            <a:r>
              <a:rPr lang="vi-VN" altLang="ja-JP" sz="2000" dirty="0" err="1"/>
              <a:t>mạng</a:t>
            </a:r>
            <a:r>
              <a:rPr lang="en-US" altLang="ja-JP" sz="2000" dirty="0"/>
              <a:t> CNN</a:t>
            </a:r>
            <a:r>
              <a:rPr lang="vi-VN" altLang="ja-JP" sz="2000" dirty="0"/>
              <a:t>, </a:t>
            </a:r>
            <a:r>
              <a:rPr lang="en-US" altLang="ja-JP" sz="2000" dirty="0" err="1"/>
              <a:t>nó</a:t>
            </a:r>
            <a:r>
              <a:rPr lang="en-US" altLang="ja-JP" sz="2000" dirty="0"/>
              <a:t> </a:t>
            </a:r>
            <a:r>
              <a:rPr lang="vi-VN" altLang="ja-JP" sz="2000" dirty="0" err="1"/>
              <a:t>có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thể</a:t>
            </a:r>
            <a:r>
              <a:rPr lang="vi-VN" altLang="ja-JP" sz="2000" dirty="0"/>
              <a:t> </a:t>
            </a:r>
            <a:r>
              <a:rPr lang="vi-VN" altLang="ja-JP" sz="2000" dirty="0" err="1"/>
              <a:t>dịch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các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số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thành</a:t>
            </a:r>
            <a:r>
              <a:rPr lang="vi-VN" altLang="ja-JP" sz="2000" dirty="0"/>
              <a:t> phân </a:t>
            </a:r>
            <a:r>
              <a:rPr lang="vi-VN" altLang="ja-JP" sz="2000" dirty="0" err="1"/>
              <a:t>phối</a:t>
            </a:r>
            <a:r>
              <a:rPr lang="vi-VN" altLang="ja-JP" sz="2000" dirty="0"/>
              <a:t> </a:t>
            </a:r>
            <a:r>
              <a:rPr lang="vi-VN" altLang="ja-JP" sz="2000" dirty="0" err="1"/>
              <a:t>xác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suất</a:t>
            </a:r>
            <a:r>
              <a:rPr lang="vi-VN" altLang="ja-JP" sz="2000" dirty="0"/>
              <a:t>. </a:t>
            </a:r>
            <a:r>
              <a:rPr lang="en-US" altLang="ja-JP" sz="2000" dirty="0" err="1"/>
              <a:t>Như</a:t>
            </a:r>
            <a:r>
              <a:rPr lang="en-US" altLang="ja-JP" sz="2000" dirty="0"/>
              <a:t> </a:t>
            </a:r>
            <a:r>
              <a:rPr lang="en-US" altLang="ja-JP" sz="2000" dirty="0" err="1"/>
              <a:t>vậy</a:t>
            </a:r>
            <a:r>
              <a:rPr lang="en-US" altLang="ja-JP" sz="2000" dirty="0"/>
              <a:t> </a:t>
            </a:r>
            <a:r>
              <a:rPr lang="en-US" altLang="ja-JP" sz="2000" dirty="0" err="1"/>
              <a:t>đầu</a:t>
            </a:r>
            <a:r>
              <a:rPr lang="en-US" altLang="ja-JP" sz="2000" dirty="0"/>
              <a:t> </a:t>
            </a:r>
            <a:r>
              <a:rPr lang="vi-VN" altLang="ja-JP" sz="2000" dirty="0"/>
              <a:t>ra </a:t>
            </a:r>
            <a:r>
              <a:rPr lang="vi-VN" altLang="ja-JP" sz="2000" dirty="0" err="1"/>
              <a:t>được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hiển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thị</a:t>
            </a:r>
            <a:r>
              <a:rPr lang="vi-VN" altLang="ja-JP" sz="2000" dirty="0"/>
              <a:t> cho </a:t>
            </a:r>
            <a:r>
              <a:rPr lang="vi-VN" altLang="ja-JP" sz="2000" dirty="0" err="1"/>
              <a:t>người</a:t>
            </a:r>
            <a:r>
              <a:rPr lang="vi-VN" altLang="ja-JP" sz="2000" dirty="0"/>
              <a:t> </a:t>
            </a:r>
            <a:r>
              <a:rPr lang="vi-VN" altLang="ja-JP" sz="2000" dirty="0" err="1"/>
              <a:t>dùng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là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chắc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chắn</a:t>
            </a:r>
            <a:r>
              <a:rPr lang="en-US" altLang="ja-JP" sz="2000" dirty="0"/>
              <a:t> </a:t>
            </a:r>
            <a:r>
              <a:rPr lang="vi-VN" altLang="ja-JP" sz="2000" dirty="0"/>
              <a:t>95% </a:t>
            </a:r>
            <a:r>
              <a:rPr lang="vi-VN" altLang="ja-JP" sz="2000" dirty="0" err="1"/>
              <a:t>rằng</a:t>
            </a:r>
            <a:r>
              <a:rPr lang="vi-VN" altLang="ja-JP" sz="2000" dirty="0"/>
              <a:t> đây </a:t>
            </a:r>
            <a:r>
              <a:rPr lang="vi-VN" altLang="ja-JP" sz="2000" dirty="0" err="1"/>
              <a:t>là</a:t>
            </a:r>
            <a:r>
              <a:rPr lang="vi-VN" altLang="ja-JP" sz="2000" dirty="0"/>
              <a:t> </a:t>
            </a:r>
            <a:r>
              <a:rPr lang="vi-VN" altLang="ja-JP" sz="2000" dirty="0" err="1"/>
              <a:t>một</a:t>
            </a:r>
            <a:r>
              <a:rPr lang="vi-VN" altLang="ja-JP" sz="2000" dirty="0"/>
              <a:t> con </a:t>
            </a:r>
            <a:r>
              <a:rPr lang="vi-VN" altLang="ja-JP" sz="2000" dirty="0" err="1"/>
              <a:t>mèo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chứ</a:t>
            </a:r>
            <a:r>
              <a:rPr lang="en-US" altLang="ja-JP" sz="2000" dirty="0"/>
              <a:t> </a:t>
            </a:r>
            <a:r>
              <a:rPr lang="en-US" altLang="ja-JP" sz="2000" dirty="0" err="1"/>
              <a:t>không</a:t>
            </a:r>
            <a:r>
              <a:rPr lang="en-US" altLang="ja-JP" sz="2000" dirty="0"/>
              <a:t> </a:t>
            </a:r>
            <a:r>
              <a:rPr lang="en-US" altLang="ja-JP" sz="2000" dirty="0" err="1"/>
              <a:t>phải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chó</a:t>
            </a:r>
            <a:r>
              <a:rPr lang="en-US" altLang="ja-JP" sz="2000" dirty="0"/>
              <a:t>.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1845E6F0-B024-431D-8F26-DF0594D29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4750762"/>
            <a:ext cx="3672408" cy="14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88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Giải</a:t>
            </a:r>
            <a:r>
              <a:rPr lang="en-US" altLang="ja-JP" dirty="0"/>
              <a:t> </a:t>
            </a:r>
            <a:r>
              <a:rPr lang="en-US" altLang="ja-JP" dirty="0" err="1"/>
              <a:t>pháp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xuất</a:t>
            </a:r>
            <a:r>
              <a:rPr lang="en-US" altLang="ja-JP" dirty="0"/>
              <a:t> </a:t>
            </a:r>
            <a:r>
              <a:rPr lang="en-US" altLang="ja-JP" dirty="0" err="1"/>
              <a:t>của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tài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 </a:t>
            </a:r>
            <a:r>
              <a:rPr lang="en-US" altLang="ja-JP" b="1" dirty="0" err="1"/>
              <a:t>Các</a:t>
            </a:r>
            <a:r>
              <a:rPr lang="en-US" altLang="ja-JP" b="1" dirty="0"/>
              <a:t> </a:t>
            </a:r>
            <a:r>
              <a:rPr lang="en-US" altLang="ja-JP" b="1" dirty="0" err="1"/>
              <a:t>chọn</a:t>
            </a:r>
            <a:r>
              <a:rPr lang="en-US" altLang="ja-JP" b="1" dirty="0"/>
              <a:t> </a:t>
            </a:r>
            <a:r>
              <a:rPr lang="en-US" altLang="ja-JP" b="1" dirty="0" err="1"/>
              <a:t>tham</a:t>
            </a:r>
            <a:r>
              <a:rPr lang="en-US" altLang="ja-JP" b="1" dirty="0"/>
              <a:t> </a:t>
            </a:r>
            <a:r>
              <a:rPr lang="en-US" altLang="ja-JP" b="1" dirty="0" err="1"/>
              <a:t>số</a:t>
            </a:r>
            <a:r>
              <a:rPr lang="en-US" altLang="ja-JP" b="1" dirty="0"/>
              <a:t> </a:t>
            </a:r>
            <a:r>
              <a:rPr lang="en-US" altLang="ja-JP" b="1" dirty="0" err="1"/>
              <a:t>cho</a:t>
            </a:r>
            <a:r>
              <a:rPr lang="en-US" altLang="ja-JP" b="1" dirty="0"/>
              <a:t> </a:t>
            </a:r>
            <a:r>
              <a:rPr lang="en-US" altLang="ja-JP" b="1" dirty="0" err="1"/>
              <a:t>mô</a:t>
            </a:r>
            <a:r>
              <a:rPr lang="en-US" altLang="ja-JP" b="1" dirty="0"/>
              <a:t> </a:t>
            </a:r>
            <a:r>
              <a:rPr lang="en-US" altLang="ja-JP" b="1" dirty="0" err="1"/>
              <a:t>hình</a:t>
            </a:r>
            <a:r>
              <a:rPr lang="en-US" altLang="ja-JP" b="1" dirty="0"/>
              <a:t> CNN</a:t>
            </a:r>
          </a:p>
          <a:p>
            <a:pPr lvl="1"/>
            <a:r>
              <a:rPr lang="vi-VN" altLang="ja-JP" sz="2000" dirty="0" err="1"/>
              <a:t>Số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các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convolution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layer</a:t>
            </a:r>
            <a:r>
              <a:rPr lang="vi-VN" altLang="ja-JP" sz="2000" dirty="0"/>
              <a:t>: </a:t>
            </a:r>
            <a:r>
              <a:rPr lang="vi-VN" altLang="ja-JP" sz="2000" dirty="0" err="1"/>
              <a:t>càng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nhiều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các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convolution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layer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thì</a:t>
            </a:r>
            <a:r>
              <a:rPr lang="vi-VN" altLang="ja-JP" sz="2000" dirty="0"/>
              <a:t> </a:t>
            </a:r>
            <a:r>
              <a:rPr lang="vi-VN" altLang="ja-JP" sz="2000" dirty="0" err="1"/>
              <a:t>performance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càng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được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cải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thiện</a:t>
            </a:r>
            <a:r>
              <a:rPr lang="vi-VN" altLang="ja-JP" sz="2000" dirty="0"/>
              <a:t>. Sau </a:t>
            </a:r>
            <a:r>
              <a:rPr lang="vi-VN" altLang="ja-JP" sz="2000" dirty="0" err="1"/>
              <a:t>khoảng</a:t>
            </a:r>
            <a:r>
              <a:rPr lang="vi-VN" altLang="ja-JP" sz="2000" dirty="0"/>
              <a:t> 3 </a:t>
            </a:r>
            <a:r>
              <a:rPr lang="vi-VN" altLang="ja-JP" sz="2000" dirty="0" err="1"/>
              <a:t>hoặc</a:t>
            </a:r>
            <a:r>
              <a:rPr lang="vi-VN" altLang="ja-JP" sz="2000" dirty="0"/>
              <a:t> 4 </a:t>
            </a:r>
            <a:r>
              <a:rPr lang="vi-VN" altLang="ja-JP" sz="2000" dirty="0" err="1"/>
              <a:t>layer</a:t>
            </a:r>
            <a:r>
              <a:rPr lang="vi-VN" altLang="ja-JP" sz="2000" dirty="0"/>
              <a:t>, </a:t>
            </a:r>
            <a:r>
              <a:rPr lang="vi-VN" altLang="ja-JP" sz="2000" dirty="0" err="1"/>
              <a:t>các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tác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động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được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giảm</a:t>
            </a:r>
            <a:r>
              <a:rPr lang="vi-VN" altLang="ja-JP" sz="2000" dirty="0"/>
              <a:t> </a:t>
            </a:r>
            <a:r>
              <a:rPr lang="vi-VN" altLang="ja-JP" sz="2000" dirty="0" err="1"/>
              <a:t>một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cách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đáng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kể</a:t>
            </a:r>
            <a:endParaRPr lang="vi-VN" altLang="ja-JP" sz="2000" dirty="0"/>
          </a:p>
          <a:p>
            <a:pPr lvl="1"/>
            <a:r>
              <a:rPr lang="vi-VN" altLang="ja-JP" sz="2000" dirty="0" err="1"/>
              <a:t>Filter</a:t>
            </a:r>
            <a:r>
              <a:rPr lang="vi-VN" altLang="ja-JP" sz="2000" dirty="0"/>
              <a:t> </a:t>
            </a:r>
            <a:r>
              <a:rPr lang="vi-VN" altLang="ja-JP" sz="2000" dirty="0" err="1"/>
              <a:t>size</a:t>
            </a:r>
            <a:r>
              <a:rPr lang="vi-VN" altLang="ja-JP" sz="2000" dirty="0"/>
              <a:t>: </a:t>
            </a:r>
            <a:r>
              <a:rPr lang="vi-VN" altLang="ja-JP" sz="2000" dirty="0" err="1"/>
              <a:t>thường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filter</a:t>
            </a:r>
            <a:r>
              <a:rPr lang="vi-VN" altLang="ja-JP" sz="2000" dirty="0"/>
              <a:t> theo </a:t>
            </a:r>
            <a:r>
              <a:rPr lang="vi-VN" altLang="ja-JP" sz="2000" dirty="0" err="1"/>
              <a:t>size</a:t>
            </a:r>
            <a:r>
              <a:rPr lang="vi-VN" altLang="ja-JP" sz="2000" dirty="0"/>
              <a:t> 5×5 </a:t>
            </a:r>
            <a:r>
              <a:rPr lang="vi-VN" altLang="ja-JP" sz="2000" dirty="0" err="1"/>
              <a:t>hoặc</a:t>
            </a:r>
            <a:r>
              <a:rPr lang="vi-VN" altLang="ja-JP" sz="2000" dirty="0"/>
              <a:t> 3×3</a:t>
            </a:r>
          </a:p>
          <a:p>
            <a:pPr lvl="1"/>
            <a:r>
              <a:rPr lang="vi-VN" altLang="ja-JP" sz="2000" dirty="0" err="1"/>
              <a:t>Pooling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size</a:t>
            </a:r>
            <a:r>
              <a:rPr lang="vi-VN" altLang="ja-JP" sz="2000" dirty="0"/>
              <a:t>: </a:t>
            </a:r>
            <a:r>
              <a:rPr lang="vi-VN" altLang="ja-JP" sz="2000" dirty="0" err="1"/>
              <a:t>thường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là</a:t>
            </a:r>
            <a:r>
              <a:rPr lang="vi-VN" altLang="ja-JP" sz="2000" dirty="0"/>
              <a:t> 2×2 </a:t>
            </a:r>
            <a:r>
              <a:rPr lang="vi-VN" altLang="ja-JP" sz="2000" dirty="0" err="1"/>
              <a:t>hoặc</a:t>
            </a:r>
            <a:r>
              <a:rPr lang="vi-VN" altLang="ja-JP" sz="2000" dirty="0"/>
              <a:t> 4×4 cho </a:t>
            </a:r>
            <a:r>
              <a:rPr lang="vi-VN" altLang="ja-JP" sz="2000" dirty="0" err="1"/>
              <a:t>ảnh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đầu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vào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lớn</a:t>
            </a:r>
            <a:r>
              <a:rPr lang="en-US" altLang="ja-JP" sz="2000" dirty="0"/>
              <a:t>.</a:t>
            </a:r>
          </a:p>
          <a:p>
            <a:pPr lvl="1"/>
            <a:r>
              <a:rPr lang="en-US" altLang="ja-JP" sz="2000" dirty="0"/>
              <a:t>Train test: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train test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lvl="1"/>
            <a:endParaRPr lang="vi-VN" altLang="ja-JP" sz="2000" dirty="0"/>
          </a:p>
          <a:p>
            <a:pPr marL="0" indent="0">
              <a:buNone/>
            </a:pPr>
            <a:r>
              <a:rPr lang="en-US" altLang="ja-JP" b="1" dirty="0"/>
              <a:t> 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263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Giải</a:t>
            </a:r>
            <a:r>
              <a:rPr lang="en-US" altLang="ja-JP" dirty="0"/>
              <a:t> </a:t>
            </a:r>
            <a:r>
              <a:rPr lang="en-US" altLang="ja-JP" dirty="0" err="1"/>
              <a:t>pháp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xuất</a:t>
            </a:r>
            <a:r>
              <a:rPr lang="en-US" altLang="ja-JP" dirty="0"/>
              <a:t> </a:t>
            </a:r>
            <a:r>
              <a:rPr lang="en-US" altLang="ja-JP" dirty="0" err="1"/>
              <a:t>của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tài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 err="1"/>
              <a:t>Keras</a:t>
            </a:r>
            <a:r>
              <a:rPr lang="en-US" altLang="ja-JP" b="1" dirty="0"/>
              <a:t> </a:t>
            </a:r>
            <a:r>
              <a:rPr lang="en-US" altLang="ja-JP" b="1" dirty="0" err="1"/>
              <a:t>và</a:t>
            </a:r>
            <a:r>
              <a:rPr lang="en-US" altLang="ja-JP" b="1" dirty="0"/>
              <a:t> </a:t>
            </a:r>
            <a:r>
              <a:rPr lang="en-US" altLang="ja-JP" b="1" dirty="0" err="1"/>
              <a:t>tensorflow</a:t>
            </a:r>
            <a:r>
              <a:rPr lang="en-US" altLang="ja-JP" b="1" dirty="0"/>
              <a:t> 2.0</a:t>
            </a:r>
          </a:p>
          <a:p>
            <a:pPr lvl="1"/>
            <a:r>
              <a:rPr lang="en-US" altLang="ja-JP" sz="2000" dirty="0"/>
              <a:t> </a:t>
            </a:r>
            <a:r>
              <a:rPr lang="vi-VN" altLang="ja-JP" sz="2000" dirty="0" err="1"/>
              <a:t>Keras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là</a:t>
            </a:r>
            <a:r>
              <a:rPr lang="vi-VN" altLang="ja-JP" sz="2000" dirty="0"/>
              <a:t> </a:t>
            </a:r>
            <a:r>
              <a:rPr lang="vi-VN" altLang="ja-JP" sz="2000" dirty="0" err="1"/>
              <a:t>một</a:t>
            </a:r>
            <a:r>
              <a:rPr lang="vi-VN" altLang="ja-JP" sz="2000" dirty="0"/>
              <a:t> API (giao </a:t>
            </a:r>
            <a:r>
              <a:rPr lang="vi-VN" altLang="ja-JP" sz="2000" dirty="0" err="1"/>
              <a:t>diện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lập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trình</a:t>
            </a:r>
            <a:r>
              <a:rPr lang="vi-VN" altLang="ja-JP" sz="2000" dirty="0"/>
              <a:t> </a:t>
            </a:r>
            <a:r>
              <a:rPr lang="vi-VN" altLang="ja-JP" sz="2000" dirty="0" err="1"/>
              <a:t>ứng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dụng</a:t>
            </a:r>
            <a:r>
              <a:rPr lang="vi-VN" altLang="ja-JP" sz="2000" dirty="0"/>
              <a:t>) </a:t>
            </a:r>
            <a:r>
              <a:rPr lang="vi-VN" altLang="ja-JP" sz="2000" dirty="0" err="1"/>
              <a:t>của</a:t>
            </a:r>
            <a:r>
              <a:rPr lang="vi-VN" altLang="ja-JP" sz="2000" dirty="0"/>
              <a:t> </a:t>
            </a:r>
            <a:r>
              <a:rPr lang="vi-VN" altLang="ja-JP" sz="2000" dirty="0" err="1"/>
              <a:t>deep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learning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và</a:t>
            </a:r>
            <a:r>
              <a:rPr lang="vi-VN" altLang="ja-JP" sz="2000" dirty="0"/>
              <a:t> </a:t>
            </a:r>
            <a:r>
              <a:rPr lang="vi-VN" altLang="ja-JP" sz="2000" dirty="0" err="1"/>
              <a:t>nó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được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viết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bằng</a:t>
            </a:r>
            <a:r>
              <a:rPr lang="vi-VN" altLang="ja-JP" sz="2000" dirty="0"/>
              <a:t> ngôn </a:t>
            </a:r>
            <a:r>
              <a:rPr lang="vi-VN" altLang="ja-JP" sz="2000" dirty="0" err="1"/>
              <a:t>ngữ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lập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trình</a:t>
            </a:r>
            <a:r>
              <a:rPr lang="vi-VN" altLang="ja-JP" sz="2000" dirty="0"/>
              <a:t> </a:t>
            </a:r>
            <a:r>
              <a:rPr lang="vi-VN" altLang="ja-JP" sz="2000" dirty="0" err="1"/>
              <a:t>python</a:t>
            </a:r>
            <a:r>
              <a:rPr lang="vi-VN" altLang="ja-JP" sz="2000" dirty="0"/>
              <a:t>. </a:t>
            </a:r>
            <a:r>
              <a:rPr lang="vi-VN" altLang="ja-JP" sz="2000" dirty="0" err="1"/>
              <a:t>Keras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chạy</a:t>
            </a:r>
            <a:r>
              <a:rPr lang="vi-VN" altLang="ja-JP" sz="2000" dirty="0"/>
              <a:t> trên nên </a:t>
            </a:r>
            <a:r>
              <a:rPr lang="vi-VN" altLang="ja-JP" sz="2000" dirty="0" err="1"/>
              <a:t>tảng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machine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learning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Tensorflow</a:t>
            </a:r>
            <a:r>
              <a:rPr lang="vi-VN" altLang="ja-JP" sz="2000" dirty="0"/>
              <a:t>.</a:t>
            </a:r>
          </a:p>
          <a:p>
            <a:pPr lvl="1"/>
            <a:r>
              <a:rPr lang="vi-VN" altLang="ja-JP" sz="2000" dirty="0" err="1"/>
              <a:t>TensorFlow</a:t>
            </a:r>
            <a:r>
              <a:rPr lang="vi-VN" altLang="ja-JP" sz="2000" dirty="0"/>
              <a:t> 2.0 </a:t>
            </a:r>
            <a:r>
              <a:rPr lang="vi-VN" altLang="ja-JP" sz="2000" dirty="0" err="1"/>
              <a:t>là</a:t>
            </a:r>
            <a:r>
              <a:rPr lang="vi-VN" altLang="ja-JP" sz="2000" dirty="0"/>
              <a:t> </a:t>
            </a:r>
            <a:r>
              <a:rPr lang="vi-VN" altLang="ja-JP" sz="2000" dirty="0" err="1"/>
              <a:t>một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nền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tảng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machine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learning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mã</a:t>
            </a:r>
            <a:r>
              <a:rPr lang="vi-VN" altLang="ja-JP" sz="2000" dirty="0"/>
              <a:t> </a:t>
            </a:r>
            <a:r>
              <a:rPr lang="vi-VN" altLang="ja-JP" sz="2000" dirty="0" err="1"/>
              <a:t>nguồn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mở</a:t>
            </a:r>
            <a:r>
              <a:rPr lang="vi-VN" altLang="ja-JP" sz="2000" dirty="0"/>
              <a:t>, </a:t>
            </a:r>
            <a:r>
              <a:rPr lang="vi-VN" altLang="ja-JP" sz="2000" dirty="0" err="1"/>
              <a:t>end</a:t>
            </a:r>
            <a:r>
              <a:rPr lang="vi-VN" altLang="ja-JP" sz="2000" dirty="0"/>
              <a:t> to </a:t>
            </a:r>
            <a:r>
              <a:rPr lang="vi-VN" altLang="ja-JP" sz="2000" dirty="0" err="1"/>
              <a:t>end</a:t>
            </a:r>
            <a:r>
              <a:rPr lang="vi-VN" altLang="ja-JP" sz="2000" dirty="0"/>
              <a:t>. </a:t>
            </a:r>
            <a:r>
              <a:rPr lang="vi-VN" altLang="ja-JP" sz="2000" dirty="0" err="1"/>
              <a:t>Chúng</a:t>
            </a:r>
            <a:r>
              <a:rPr lang="vi-VN" altLang="ja-JP" sz="2000" dirty="0"/>
              <a:t> ta </a:t>
            </a:r>
            <a:r>
              <a:rPr lang="vi-VN" altLang="ja-JP" sz="2000" dirty="0" err="1"/>
              <a:t>có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thể</a:t>
            </a:r>
            <a:r>
              <a:rPr lang="vi-VN" altLang="ja-JP" sz="2000" dirty="0"/>
              <a:t> </a:t>
            </a:r>
            <a:r>
              <a:rPr lang="vi-VN" altLang="ja-JP" sz="2000" dirty="0" err="1"/>
              <a:t>nghĩ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về</a:t>
            </a:r>
            <a:r>
              <a:rPr lang="vi-VN" altLang="ja-JP" sz="2000" dirty="0"/>
              <a:t> </a:t>
            </a:r>
            <a:r>
              <a:rPr lang="vi-VN" altLang="ja-JP" sz="2000" dirty="0" err="1"/>
              <a:t>nó</a:t>
            </a:r>
            <a:r>
              <a:rPr lang="vi-VN" altLang="ja-JP" sz="2000" dirty="0"/>
              <a:t> như </a:t>
            </a:r>
            <a:r>
              <a:rPr lang="vi-VN" altLang="ja-JP" sz="2000" dirty="0" err="1"/>
              <a:t>một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lớp</a:t>
            </a:r>
            <a:r>
              <a:rPr lang="vi-VN" altLang="ja-JP" sz="2000" dirty="0"/>
              <a:t> cơ </a:t>
            </a:r>
            <a:r>
              <a:rPr lang="vi-VN" altLang="ja-JP" sz="2000" dirty="0" err="1"/>
              <a:t>sở</a:t>
            </a:r>
            <a:r>
              <a:rPr lang="vi-VN" altLang="ja-JP" sz="2000" dirty="0"/>
              <a:t> </a:t>
            </a:r>
            <a:r>
              <a:rPr lang="vi-VN" altLang="ja-JP" sz="2000" dirty="0" err="1"/>
              <a:t>hạ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tầng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để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lập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trình</a:t>
            </a:r>
            <a:r>
              <a:rPr lang="vi-VN" altLang="ja-JP" sz="2000" dirty="0"/>
              <a:t>. </a:t>
            </a:r>
            <a:endParaRPr lang="en-US" altLang="ja-JP" sz="2000" dirty="0"/>
          </a:p>
          <a:p>
            <a:pPr lvl="1"/>
            <a:r>
              <a:rPr lang="vi-VN" altLang="ja-JP" sz="2000" dirty="0" err="1"/>
              <a:t>Keras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là</a:t>
            </a:r>
            <a:r>
              <a:rPr lang="vi-VN" altLang="ja-JP" sz="2000" dirty="0"/>
              <a:t> API </a:t>
            </a:r>
            <a:r>
              <a:rPr lang="vi-VN" altLang="ja-JP" sz="2000" dirty="0" err="1"/>
              <a:t>cấp</a:t>
            </a:r>
            <a:r>
              <a:rPr lang="vi-VN" altLang="ja-JP" sz="2000" dirty="0"/>
              <a:t> cao </a:t>
            </a:r>
            <a:r>
              <a:rPr lang="vi-VN" altLang="ja-JP" sz="2000" dirty="0" err="1"/>
              <a:t>của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TensorFlow</a:t>
            </a:r>
            <a:r>
              <a:rPr lang="vi-VN" altLang="ja-JP" sz="2000" dirty="0"/>
              <a:t> 2.0: </a:t>
            </a:r>
            <a:r>
              <a:rPr lang="vi-VN" altLang="ja-JP" sz="2000" dirty="0" err="1"/>
              <a:t>Nó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có</a:t>
            </a:r>
            <a:r>
              <a:rPr lang="vi-VN" altLang="ja-JP" sz="2000" dirty="0"/>
              <a:t> năng </a:t>
            </a:r>
            <a:r>
              <a:rPr lang="vi-VN" altLang="ja-JP" sz="2000" dirty="0" err="1"/>
              <a:t>suất</a:t>
            </a:r>
            <a:r>
              <a:rPr lang="vi-VN" altLang="ja-JP" sz="2000" dirty="0"/>
              <a:t> cao </a:t>
            </a:r>
            <a:r>
              <a:rPr lang="vi-VN" altLang="ja-JP" sz="2000" dirty="0" err="1"/>
              <a:t>để</a:t>
            </a:r>
            <a:r>
              <a:rPr lang="vi-VN" altLang="ja-JP" sz="2000" dirty="0"/>
              <a:t> </a:t>
            </a:r>
            <a:r>
              <a:rPr lang="vi-VN" altLang="ja-JP" sz="2000" dirty="0" err="1"/>
              <a:t>giải</a:t>
            </a:r>
            <a:r>
              <a:rPr lang="vi-VN" altLang="ja-JP" sz="2000" dirty="0"/>
              <a:t> </a:t>
            </a:r>
            <a:r>
              <a:rPr lang="vi-VN" altLang="ja-JP" sz="2000" dirty="0" err="1"/>
              <a:t>quyết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các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vấn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đề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về</a:t>
            </a:r>
            <a:r>
              <a:rPr lang="vi-VN" altLang="ja-JP" sz="2000" dirty="0"/>
              <a:t> </a:t>
            </a:r>
            <a:r>
              <a:rPr lang="vi-VN" altLang="ja-JP" sz="2000" dirty="0" err="1"/>
              <a:t>máy</a:t>
            </a:r>
            <a:r>
              <a:rPr lang="vi-VN" altLang="ja-JP" sz="2000" dirty="0"/>
              <a:t> </a:t>
            </a:r>
            <a:r>
              <a:rPr lang="vi-VN" altLang="ja-JP" sz="2000" dirty="0" err="1"/>
              <a:t>học</a:t>
            </a:r>
            <a:r>
              <a:rPr lang="vi-VN" altLang="ja-JP" sz="2000" dirty="0"/>
              <a:t>, </a:t>
            </a:r>
            <a:r>
              <a:rPr lang="vi-VN" altLang="ja-JP" sz="2000" dirty="0" err="1"/>
              <a:t>tập</a:t>
            </a:r>
            <a:r>
              <a:rPr lang="vi-VN" altLang="ja-JP" sz="2000" dirty="0"/>
              <a:t> trung </a:t>
            </a:r>
            <a:r>
              <a:rPr lang="vi-VN" altLang="ja-JP" sz="2000" dirty="0" err="1"/>
              <a:t>vào</a:t>
            </a:r>
            <a:r>
              <a:rPr lang="vi-VN" altLang="ja-JP" sz="2000" dirty="0"/>
              <a:t> </a:t>
            </a:r>
            <a:r>
              <a:rPr lang="vi-VN" altLang="ja-JP" sz="2000" dirty="0" err="1"/>
              <a:t>học</a:t>
            </a:r>
            <a:r>
              <a:rPr lang="vi-VN" altLang="ja-JP" sz="2000" dirty="0"/>
              <a:t> sâu </a:t>
            </a:r>
            <a:r>
              <a:rPr lang="vi-VN" altLang="ja-JP" sz="2000" dirty="0" err="1"/>
              <a:t>hiện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đại</a:t>
            </a:r>
            <a:r>
              <a:rPr lang="vi-VN" altLang="ja-JP" sz="2000" dirty="0"/>
              <a:t>. </a:t>
            </a:r>
            <a:r>
              <a:rPr lang="vi-VN" altLang="ja-JP" sz="2000" dirty="0" err="1"/>
              <a:t>Nó</a:t>
            </a:r>
            <a:r>
              <a:rPr lang="vi-VN" altLang="ja-JP" sz="2000" dirty="0"/>
              <a:t> cung </a:t>
            </a:r>
            <a:r>
              <a:rPr lang="vi-VN" altLang="ja-JP" sz="2000" dirty="0" err="1"/>
              <a:t>cấp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các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khái</a:t>
            </a:r>
            <a:r>
              <a:rPr lang="vi-VN" altLang="ja-JP" sz="2000" dirty="0"/>
              <a:t> </a:t>
            </a:r>
            <a:r>
              <a:rPr lang="vi-VN" altLang="ja-JP" sz="2000" dirty="0" err="1"/>
              <a:t>niệm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trừu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tượng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cần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thiết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và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các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khối</a:t>
            </a:r>
            <a:r>
              <a:rPr lang="vi-VN" altLang="ja-JP" sz="2000" dirty="0"/>
              <a:t> xây </a:t>
            </a:r>
            <a:r>
              <a:rPr lang="vi-VN" altLang="ja-JP" sz="2000" dirty="0" err="1"/>
              <a:t>dựng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để</a:t>
            </a:r>
            <a:r>
              <a:rPr lang="vi-VN" altLang="ja-JP" sz="2000" dirty="0"/>
              <a:t> </a:t>
            </a:r>
            <a:r>
              <a:rPr lang="vi-VN" altLang="ja-JP" sz="2000" dirty="0" err="1"/>
              <a:t>phát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triển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và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vận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chuyển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các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giải</a:t>
            </a:r>
            <a:r>
              <a:rPr lang="vi-VN" altLang="ja-JP" sz="2000" dirty="0"/>
              <a:t> </a:t>
            </a:r>
            <a:r>
              <a:rPr lang="vi-VN" altLang="ja-JP" sz="2000" dirty="0" err="1"/>
              <a:t>pháp</a:t>
            </a:r>
            <a:r>
              <a:rPr lang="vi-VN" altLang="ja-JP" sz="2000" dirty="0"/>
              <a:t> </a:t>
            </a:r>
            <a:r>
              <a:rPr lang="vi-VN" altLang="ja-JP" sz="2000" dirty="0" err="1"/>
              <a:t>học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máy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với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tốc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độ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lặp</a:t>
            </a:r>
            <a:r>
              <a:rPr lang="vi-VN" altLang="ja-JP" sz="2000" dirty="0"/>
              <a:t> cao.</a:t>
            </a:r>
          </a:p>
          <a:p>
            <a:pPr lvl="1"/>
            <a:endParaRPr lang="vi-VN" altLang="ja-JP" sz="1600" dirty="0"/>
          </a:p>
          <a:p>
            <a:pPr marL="0" indent="0">
              <a:buNone/>
            </a:pPr>
            <a:r>
              <a:rPr lang="en-US" altLang="ja-JP" b="1" dirty="0"/>
              <a:t> 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109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Giải</a:t>
            </a:r>
            <a:r>
              <a:rPr lang="en-US" altLang="ja-JP" dirty="0"/>
              <a:t> </a:t>
            </a:r>
            <a:r>
              <a:rPr lang="en-US" altLang="ja-JP" dirty="0" err="1"/>
              <a:t>pháp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xuất</a:t>
            </a:r>
            <a:r>
              <a:rPr lang="en-US" altLang="ja-JP" dirty="0"/>
              <a:t> </a:t>
            </a:r>
            <a:r>
              <a:rPr lang="en-US" altLang="ja-JP" dirty="0" err="1"/>
              <a:t>của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tài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412776"/>
            <a:ext cx="8640960" cy="5157886"/>
          </a:xfrm>
        </p:spPr>
        <p:txBody>
          <a:bodyPr/>
          <a:lstStyle/>
          <a:p>
            <a:r>
              <a:rPr lang="en-US" altLang="ja-JP" b="1" dirty="0"/>
              <a:t> </a:t>
            </a:r>
            <a:r>
              <a:rPr lang="en-US" altLang="ja-JP" b="1" dirty="0" err="1"/>
              <a:t>Thư</a:t>
            </a:r>
            <a:r>
              <a:rPr lang="en-US" altLang="ja-JP" b="1" dirty="0"/>
              <a:t> </a:t>
            </a:r>
            <a:r>
              <a:rPr lang="en-US" altLang="ja-JP" b="1" dirty="0" err="1"/>
              <a:t>viện</a:t>
            </a:r>
            <a:r>
              <a:rPr lang="en-US" altLang="ja-JP" b="1" dirty="0"/>
              <a:t> OpenCV</a:t>
            </a:r>
          </a:p>
          <a:p>
            <a:pPr lvl="1"/>
            <a:r>
              <a:rPr lang="vi-VN" altLang="ja-JP" sz="1800" dirty="0" err="1"/>
              <a:t>OpenCV</a:t>
            </a:r>
            <a:r>
              <a:rPr lang="vi-VN" altLang="ja-JP" sz="1800" dirty="0"/>
              <a:t> (</a:t>
            </a:r>
            <a:r>
              <a:rPr lang="vi-VN" altLang="ja-JP" sz="1800" dirty="0" err="1"/>
              <a:t>Open</a:t>
            </a:r>
            <a:r>
              <a:rPr lang="vi-VN" altLang="ja-JP" sz="1800" dirty="0"/>
              <a:t> </a:t>
            </a:r>
            <a:r>
              <a:rPr lang="vi-VN" altLang="ja-JP" sz="1800" dirty="0" err="1"/>
              <a:t>Source</a:t>
            </a:r>
            <a:r>
              <a:rPr lang="vi-VN" altLang="ja-JP" sz="1800" dirty="0"/>
              <a:t> </a:t>
            </a:r>
            <a:r>
              <a:rPr lang="vi-VN" altLang="ja-JP" sz="1800" dirty="0" err="1"/>
              <a:t>Computer</a:t>
            </a:r>
            <a:r>
              <a:rPr lang="vi-VN" altLang="ja-JP" sz="1800" dirty="0"/>
              <a:t> </a:t>
            </a:r>
            <a:r>
              <a:rPr lang="vi-VN" altLang="ja-JP" sz="1800" dirty="0" err="1"/>
              <a:t>Vision</a:t>
            </a:r>
            <a:r>
              <a:rPr lang="vi-VN" altLang="ja-JP" sz="1800" dirty="0"/>
              <a:t> </a:t>
            </a:r>
            <a:r>
              <a:rPr lang="vi-VN" altLang="ja-JP" sz="1800" dirty="0" err="1"/>
              <a:t>Library</a:t>
            </a:r>
            <a:r>
              <a:rPr lang="vi-VN" altLang="ja-JP" sz="1800" dirty="0"/>
              <a:t>) </a:t>
            </a:r>
            <a:r>
              <a:rPr lang="vi-VN" altLang="ja-JP" sz="1800" dirty="0" err="1"/>
              <a:t>là</a:t>
            </a:r>
            <a:r>
              <a:rPr lang="vi-VN" altLang="ja-JP" sz="1800" dirty="0"/>
              <a:t> </a:t>
            </a:r>
            <a:r>
              <a:rPr lang="vi-VN" altLang="ja-JP" sz="1800" dirty="0" err="1"/>
              <a:t>một</a:t>
            </a:r>
            <a:r>
              <a:rPr lang="vi-VN" altLang="ja-JP" sz="1800" dirty="0"/>
              <a:t> thư </a:t>
            </a:r>
            <a:r>
              <a:rPr lang="vi-VN" altLang="ja-JP" sz="1800" dirty="0" err="1"/>
              <a:t>viện</a:t>
            </a:r>
            <a:r>
              <a:rPr lang="vi-VN" altLang="ja-JP" sz="1800" dirty="0"/>
              <a:t> </a:t>
            </a:r>
            <a:r>
              <a:rPr lang="vi-VN" altLang="ja-JP" sz="1800" dirty="0" err="1"/>
              <a:t>mã</a:t>
            </a:r>
            <a:r>
              <a:rPr lang="vi-VN" altLang="ja-JP" sz="1800" dirty="0"/>
              <a:t> </a:t>
            </a:r>
            <a:r>
              <a:rPr lang="vi-VN" altLang="ja-JP" sz="1800" dirty="0" err="1"/>
              <a:t>nguồn</a:t>
            </a:r>
            <a:r>
              <a:rPr lang="vi-VN" altLang="ja-JP" sz="1800" dirty="0"/>
              <a:t> </a:t>
            </a:r>
            <a:r>
              <a:rPr lang="vi-VN" altLang="ja-JP" sz="1800" dirty="0" err="1"/>
              <a:t>mở</a:t>
            </a:r>
            <a:r>
              <a:rPr lang="vi-VN" altLang="ja-JP" sz="1800" dirty="0"/>
              <a:t> </a:t>
            </a:r>
            <a:r>
              <a:rPr lang="vi-VN" altLang="ja-JP" sz="1800" dirty="0" err="1"/>
              <a:t>về</a:t>
            </a:r>
            <a:r>
              <a:rPr lang="vi-VN" altLang="ja-JP" sz="1800" dirty="0"/>
              <a:t> </a:t>
            </a:r>
            <a:r>
              <a:rPr lang="vi-VN" altLang="ja-JP" sz="1800" dirty="0" err="1"/>
              <a:t>thị</a:t>
            </a:r>
            <a:r>
              <a:rPr lang="vi-VN" altLang="ja-JP" sz="1800" dirty="0"/>
              <a:t> </a:t>
            </a:r>
            <a:r>
              <a:rPr lang="vi-VN" altLang="ja-JP" sz="1800" dirty="0" err="1"/>
              <a:t>giác</a:t>
            </a:r>
            <a:r>
              <a:rPr lang="vi-VN" altLang="ja-JP" sz="1800" dirty="0"/>
              <a:t> </a:t>
            </a:r>
            <a:r>
              <a:rPr lang="vi-VN" altLang="ja-JP" sz="1800" dirty="0" err="1"/>
              <a:t>máy</a:t>
            </a:r>
            <a:r>
              <a:rPr lang="vi-VN" altLang="ja-JP" sz="1800" dirty="0"/>
              <a:t> (</a:t>
            </a:r>
            <a:r>
              <a:rPr lang="vi-VN" altLang="ja-JP" sz="1800" dirty="0" err="1"/>
              <a:t>computer</a:t>
            </a:r>
            <a:r>
              <a:rPr lang="vi-VN" altLang="ja-JP" sz="1800" dirty="0"/>
              <a:t> </a:t>
            </a:r>
            <a:r>
              <a:rPr lang="vi-VN" altLang="ja-JP" sz="1800" dirty="0" err="1"/>
              <a:t>vision</a:t>
            </a:r>
            <a:r>
              <a:rPr lang="vi-VN" altLang="ja-JP" sz="1800" dirty="0"/>
              <a:t>) </a:t>
            </a:r>
            <a:r>
              <a:rPr lang="vi-VN" altLang="ja-JP" sz="1800" dirty="0" err="1"/>
              <a:t>và</a:t>
            </a:r>
            <a:r>
              <a:rPr lang="vi-VN" altLang="ja-JP" sz="1800" dirty="0"/>
              <a:t> </a:t>
            </a:r>
            <a:r>
              <a:rPr lang="vi-VN" altLang="ja-JP" sz="1800" dirty="0" err="1"/>
              <a:t>học</a:t>
            </a:r>
            <a:r>
              <a:rPr lang="vi-VN" altLang="ja-JP" sz="1800" dirty="0"/>
              <a:t> </a:t>
            </a:r>
            <a:r>
              <a:rPr lang="vi-VN" altLang="ja-JP" sz="1800" dirty="0" err="1"/>
              <a:t>máy</a:t>
            </a:r>
            <a:r>
              <a:rPr lang="vi-VN" altLang="ja-JP" sz="1800" dirty="0"/>
              <a:t> (</a:t>
            </a:r>
            <a:r>
              <a:rPr lang="vi-VN" altLang="ja-JP" sz="1800" dirty="0" err="1"/>
              <a:t>machine</a:t>
            </a:r>
            <a:r>
              <a:rPr lang="vi-VN" altLang="ja-JP" sz="1800" dirty="0"/>
              <a:t> </a:t>
            </a:r>
            <a:r>
              <a:rPr lang="vi-VN" altLang="ja-JP" sz="1800" dirty="0" err="1"/>
              <a:t>learning</a:t>
            </a:r>
            <a:r>
              <a:rPr lang="vi-VN" altLang="ja-JP" sz="1800" dirty="0"/>
              <a:t>). </a:t>
            </a:r>
            <a:endParaRPr lang="en-US" altLang="ja-JP" sz="1800" dirty="0"/>
          </a:p>
          <a:p>
            <a:pPr lvl="1"/>
            <a:r>
              <a:rPr lang="vi-VN" altLang="ja-JP" sz="1800" dirty="0" err="1"/>
              <a:t>Ứng</a:t>
            </a:r>
            <a:r>
              <a:rPr lang="vi-VN" altLang="ja-JP" sz="1800" dirty="0"/>
              <a:t> </a:t>
            </a:r>
            <a:r>
              <a:rPr lang="vi-VN" altLang="ja-JP" sz="1800" dirty="0" err="1"/>
              <a:t>dụng</a:t>
            </a:r>
            <a:r>
              <a:rPr lang="vi-VN" altLang="ja-JP" sz="1800" dirty="0"/>
              <a:t> </a:t>
            </a:r>
            <a:r>
              <a:rPr lang="vi-VN" altLang="ja-JP" sz="1800" dirty="0" err="1"/>
              <a:t>của</a:t>
            </a:r>
            <a:r>
              <a:rPr lang="vi-VN" altLang="ja-JP" sz="1800" dirty="0"/>
              <a:t> </a:t>
            </a:r>
            <a:r>
              <a:rPr lang="vi-VN" altLang="ja-JP" sz="1800" dirty="0" err="1"/>
              <a:t>OpenCV</a:t>
            </a:r>
            <a:r>
              <a:rPr lang="en-US" altLang="ja-JP" sz="1800" dirty="0"/>
              <a:t>: n</a:t>
            </a:r>
            <a:r>
              <a:rPr lang="vi-VN" altLang="ja-JP" sz="1800" dirty="0" err="1"/>
              <a:t>hận</a:t>
            </a:r>
            <a:r>
              <a:rPr lang="vi-VN" altLang="ja-JP" sz="1800" dirty="0"/>
              <a:t> </a:t>
            </a:r>
            <a:r>
              <a:rPr lang="vi-VN" altLang="ja-JP" sz="1800" dirty="0" err="1"/>
              <a:t>dạng</a:t>
            </a:r>
            <a:r>
              <a:rPr lang="vi-VN" altLang="ja-JP" sz="1800" dirty="0"/>
              <a:t> </a:t>
            </a:r>
            <a:r>
              <a:rPr lang="vi-VN" altLang="ja-JP" sz="1800" dirty="0" err="1"/>
              <a:t>ảnh</a:t>
            </a:r>
            <a:r>
              <a:rPr lang="en-US" altLang="ja-JP" sz="1800" dirty="0"/>
              <a:t>, x</a:t>
            </a:r>
            <a:r>
              <a:rPr lang="vi-VN" altLang="ja-JP" sz="1800" dirty="0"/>
              <a:t>ử </a:t>
            </a:r>
            <a:r>
              <a:rPr lang="vi-VN" altLang="ja-JP" sz="1800" dirty="0" err="1"/>
              <a:t>lý</a:t>
            </a:r>
            <a:r>
              <a:rPr lang="vi-VN" altLang="ja-JP" sz="1800" dirty="0"/>
              <a:t> </a:t>
            </a:r>
            <a:r>
              <a:rPr lang="vi-VN" altLang="ja-JP" sz="1800" dirty="0" err="1"/>
              <a:t>hình</a:t>
            </a:r>
            <a:r>
              <a:rPr lang="vi-VN" altLang="ja-JP" sz="1800" dirty="0"/>
              <a:t> </a:t>
            </a:r>
            <a:r>
              <a:rPr lang="vi-VN" altLang="ja-JP" sz="1800" dirty="0" err="1"/>
              <a:t>ản</a:t>
            </a:r>
            <a:r>
              <a:rPr lang="en-US" altLang="ja-JP" sz="1800" dirty="0"/>
              <a:t>, p</a:t>
            </a:r>
            <a:r>
              <a:rPr lang="vi-VN" altLang="ja-JP" sz="1800" dirty="0" err="1"/>
              <a:t>hục</a:t>
            </a:r>
            <a:r>
              <a:rPr lang="vi-VN" altLang="ja-JP" sz="1800" dirty="0"/>
              <a:t> </a:t>
            </a:r>
            <a:r>
              <a:rPr lang="vi-VN" altLang="ja-JP" sz="1800" dirty="0" err="1"/>
              <a:t>hồi</a:t>
            </a:r>
            <a:r>
              <a:rPr lang="vi-VN" altLang="ja-JP" sz="1800" dirty="0"/>
              <a:t> </a:t>
            </a:r>
            <a:r>
              <a:rPr lang="vi-VN" altLang="ja-JP" sz="1800" dirty="0" err="1"/>
              <a:t>hình</a:t>
            </a:r>
            <a:r>
              <a:rPr lang="en-US" altLang="ja-JP" sz="1800" dirty="0"/>
              <a:t> </a:t>
            </a:r>
            <a:r>
              <a:rPr lang="vi-VN" altLang="ja-JP" sz="1800" dirty="0" err="1"/>
              <a:t>ảnh</a:t>
            </a:r>
            <a:r>
              <a:rPr lang="vi-VN" altLang="ja-JP" sz="1800" dirty="0"/>
              <a:t>/</a:t>
            </a:r>
            <a:r>
              <a:rPr lang="vi-VN" altLang="ja-JP" sz="1800" dirty="0" err="1"/>
              <a:t>video</a:t>
            </a:r>
            <a:r>
              <a:rPr lang="en-US" altLang="ja-JP" sz="1800" dirty="0"/>
              <a:t>, t</a:t>
            </a:r>
            <a:r>
              <a:rPr lang="vi-VN" altLang="ja-JP" sz="1800" dirty="0" err="1"/>
              <a:t>hực</a:t>
            </a:r>
            <a:r>
              <a:rPr lang="vi-VN" altLang="ja-JP" sz="1800" dirty="0"/>
              <a:t> </a:t>
            </a:r>
            <a:r>
              <a:rPr lang="vi-VN" altLang="ja-JP" sz="1800" dirty="0" err="1"/>
              <a:t>tế</a:t>
            </a:r>
            <a:r>
              <a:rPr lang="vi-VN" altLang="ja-JP" sz="1800" dirty="0"/>
              <a:t> </a:t>
            </a:r>
            <a:r>
              <a:rPr lang="vi-VN" altLang="ja-JP" sz="1800" dirty="0" err="1"/>
              <a:t>ảo</a:t>
            </a:r>
            <a:r>
              <a:rPr lang="en-US" altLang="ja-JP" sz="1800" dirty="0"/>
              <a:t>…</a:t>
            </a:r>
          </a:p>
          <a:p>
            <a:pPr lvl="1"/>
            <a:r>
              <a:rPr lang="vi-VN" altLang="ja-JP" sz="1800" dirty="0" err="1"/>
              <a:t>Các</a:t>
            </a:r>
            <a:r>
              <a:rPr lang="vi-VN" altLang="ja-JP" sz="1800" dirty="0"/>
              <a:t> </a:t>
            </a:r>
            <a:r>
              <a:rPr lang="vi-VN" altLang="ja-JP" sz="1800" dirty="0" err="1"/>
              <a:t>tính</a:t>
            </a:r>
            <a:r>
              <a:rPr lang="vi-VN" altLang="ja-JP" sz="1800" dirty="0"/>
              <a:t> năng </a:t>
            </a:r>
            <a:r>
              <a:rPr lang="vi-VN" altLang="ja-JP" sz="1800" dirty="0" err="1"/>
              <a:t>của</a:t>
            </a:r>
            <a:r>
              <a:rPr lang="vi-VN" altLang="ja-JP" sz="1800" dirty="0"/>
              <a:t> </a:t>
            </a:r>
            <a:r>
              <a:rPr lang="vi-VN" altLang="ja-JP" sz="1800" dirty="0" err="1"/>
              <a:t>Gui</a:t>
            </a:r>
            <a:r>
              <a:rPr lang="vi-VN" altLang="ja-JP" sz="1800" dirty="0"/>
              <a:t> trong </a:t>
            </a:r>
            <a:r>
              <a:rPr lang="vi-VN" altLang="ja-JP" sz="1800" dirty="0" err="1"/>
              <a:t>OpenCV</a:t>
            </a:r>
            <a:endParaRPr lang="vi-VN" altLang="ja-JP" sz="1800" dirty="0"/>
          </a:p>
          <a:p>
            <a:pPr marL="457200" lvl="1" indent="0">
              <a:buNone/>
            </a:pPr>
            <a:r>
              <a:rPr lang="en-US" altLang="ja-JP" sz="1800" dirty="0"/>
              <a:t>	</a:t>
            </a:r>
            <a:r>
              <a:rPr lang="vi-VN" altLang="ja-JP" sz="1800" dirty="0"/>
              <a:t>•</a:t>
            </a:r>
            <a:r>
              <a:rPr lang="en-US" altLang="ja-JP" sz="1800" dirty="0"/>
              <a:t> H</a:t>
            </a:r>
            <a:r>
              <a:rPr lang="vi-VN" altLang="ja-JP" sz="1800" dirty="0" err="1"/>
              <a:t>ình</a:t>
            </a:r>
            <a:r>
              <a:rPr lang="vi-VN" altLang="ja-JP" sz="1800" dirty="0"/>
              <a:t> </a:t>
            </a:r>
            <a:r>
              <a:rPr lang="vi-VN" altLang="ja-JP" sz="1800" dirty="0" err="1"/>
              <a:t>ảnh</a:t>
            </a:r>
            <a:r>
              <a:rPr lang="vi-VN" altLang="ja-JP" sz="1800" dirty="0"/>
              <a:t>: </a:t>
            </a:r>
            <a:r>
              <a:rPr lang="vi-VN" altLang="ja-JP" sz="1800" dirty="0" err="1"/>
              <a:t>Tải</a:t>
            </a:r>
            <a:r>
              <a:rPr lang="vi-VN" altLang="ja-JP" sz="1800" dirty="0"/>
              <a:t> lên </a:t>
            </a:r>
            <a:r>
              <a:rPr lang="vi-VN" altLang="ja-JP" sz="1800" dirty="0" err="1"/>
              <a:t>một</a:t>
            </a:r>
            <a:r>
              <a:rPr lang="vi-VN" altLang="ja-JP" sz="1800" dirty="0"/>
              <a:t> </a:t>
            </a:r>
            <a:r>
              <a:rPr lang="vi-VN" altLang="ja-JP" sz="1800" dirty="0" err="1"/>
              <a:t>hình</a:t>
            </a:r>
            <a:r>
              <a:rPr lang="vi-VN" altLang="ja-JP" sz="1800" dirty="0"/>
              <a:t> </a:t>
            </a:r>
            <a:r>
              <a:rPr lang="vi-VN" altLang="ja-JP" sz="1800" dirty="0" err="1"/>
              <a:t>ảnh</a:t>
            </a:r>
            <a:r>
              <a:rPr lang="vi-VN" altLang="ja-JP" sz="1800" dirty="0"/>
              <a:t>, </a:t>
            </a:r>
            <a:r>
              <a:rPr lang="vi-VN" altLang="ja-JP" sz="1800" dirty="0" err="1"/>
              <a:t>hiển</a:t>
            </a:r>
            <a:r>
              <a:rPr lang="vi-VN" altLang="ja-JP" sz="1800" dirty="0"/>
              <a:t> </a:t>
            </a:r>
            <a:r>
              <a:rPr lang="vi-VN" altLang="ja-JP" sz="1800" dirty="0" err="1"/>
              <a:t>thị</a:t>
            </a:r>
            <a:r>
              <a:rPr lang="vi-VN" altLang="ja-JP" sz="1800" dirty="0"/>
              <a:t> </a:t>
            </a:r>
            <a:r>
              <a:rPr lang="vi-VN" altLang="ja-JP" sz="1800" dirty="0" err="1"/>
              <a:t>nó</a:t>
            </a:r>
            <a:r>
              <a:rPr lang="vi-VN" altLang="ja-JP" sz="1800" dirty="0"/>
              <a:t> </a:t>
            </a:r>
            <a:r>
              <a:rPr lang="vi-VN" altLang="ja-JP" sz="1800" dirty="0" err="1"/>
              <a:t>và</a:t>
            </a:r>
            <a:r>
              <a:rPr lang="vi-VN" altLang="ja-JP" sz="1800" dirty="0"/>
              <a:t> lưu </a:t>
            </a:r>
            <a:r>
              <a:rPr lang="vi-VN" altLang="ja-JP" sz="1800" dirty="0" err="1"/>
              <a:t>lại</a:t>
            </a:r>
            <a:endParaRPr lang="vi-VN" altLang="ja-JP" sz="1800" dirty="0"/>
          </a:p>
          <a:p>
            <a:pPr marL="457200" lvl="1" indent="0">
              <a:buNone/>
            </a:pPr>
            <a:r>
              <a:rPr lang="en-US" altLang="ja-JP" sz="1800" dirty="0"/>
              <a:t>	</a:t>
            </a:r>
            <a:r>
              <a:rPr lang="vi-VN" altLang="ja-JP" sz="1800" dirty="0"/>
              <a:t>•</a:t>
            </a:r>
            <a:r>
              <a:rPr lang="en-US" altLang="ja-JP" sz="1800" dirty="0"/>
              <a:t> </a:t>
            </a:r>
            <a:r>
              <a:rPr lang="vi-VN" altLang="ja-JP" sz="1800" dirty="0" err="1"/>
              <a:t>Bắt</a:t>
            </a:r>
            <a:r>
              <a:rPr lang="vi-VN" altLang="ja-JP" sz="1800" dirty="0"/>
              <a:t> </a:t>
            </a:r>
            <a:r>
              <a:rPr lang="vi-VN" altLang="ja-JP" sz="1800" dirty="0" err="1"/>
              <a:t>đầu</a:t>
            </a:r>
            <a:r>
              <a:rPr lang="vi-VN" altLang="ja-JP" sz="1800" dirty="0"/>
              <a:t> </a:t>
            </a:r>
            <a:r>
              <a:rPr lang="vi-VN" altLang="ja-JP" sz="1800" dirty="0" err="1"/>
              <a:t>với</a:t>
            </a:r>
            <a:r>
              <a:rPr lang="vi-VN" altLang="ja-JP" sz="1800" dirty="0"/>
              <a:t> </a:t>
            </a:r>
            <a:r>
              <a:rPr lang="vi-VN" altLang="ja-JP" sz="1800" dirty="0" err="1"/>
              <a:t>video</a:t>
            </a:r>
            <a:r>
              <a:rPr lang="vi-VN" altLang="ja-JP" sz="1800" dirty="0"/>
              <a:t>: </a:t>
            </a:r>
            <a:r>
              <a:rPr lang="vi-VN" altLang="ja-JP" sz="1800" dirty="0" err="1"/>
              <a:t>Phát</a:t>
            </a:r>
            <a:r>
              <a:rPr lang="vi-VN" altLang="ja-JP" sz="1800" dirty="0"/>
              <a:t> </a:t>
            </a:r>
            <a:r>
              <a:rPr lang="vi-VN" altLang="ja-JP" sz="1800" dirty="0" err="1"/>
              <a:t>video</a:t>
            </a:r>
            <a:r>
              <a:rPr lang="vi-VN" altLang="ja-JP" sz="1800" dirty="0"/>
              <a:t>, quay </a:t>
            </a:r>
            <a:r>
              <a:rPr lang="vi-VN" altLang="ja-JP" sz="1800" dirty="0" err="1"/>
              <a:t>video</a:t>
            </a:r>
            <a:r>
              <a:rPr lang="vi-VN" altLang="ja-JP" sz="1800" dirty="0"/>
              <a:t> </a:t>
            </a:r>
            <a:r>
              <a:rPr lang="vi-VN" altLang="ja-JP" sz="1800" dirty="0" err="1"/>
              <a:t>từ</a:t>
            </a:r>
            <a:r>
              <a:rPr lang="vi-VN" altLang="ja-JP" sz="1800" dirty="0"/>
              <a:t> </a:t>
            </a:r>
            <a:r>
              <a:rPr lang="vi-VN" altLang="ja-JP" sz="1800" dirty="0" err="1"/>
              <a:t>camera</a:t>
            </a:r>
            <a:r>
              <a:rPr lang="vi-VN" altLang="ja-JP" sz="1800" dirty="0"/>
              <a:t> </a:t>
            </a:r>
            <a:r>
              <a:rPr lang="vi-VN" altLang="ja-JP" sz="1800" dirty="0" err="1"/>
              <a:t>của</a:t>
            </a:r>
            <a:r>
              <a:rPr lang="vi-VN" altLang="ja-JP" sz="1800" dirty="0"/>
              <a:t> </a:t>
            </a:r>
            <a:r>
              <a:rPr lang="vi-VN" altLang="ja-JP" sz="1800" dirty="0" err="1"/>
              <a:t>máy</a:t>
            </a:r>
            <a:r>
              <a:rPr lang="vi-VN" altLang="ja-JP" sz="1800" dirty="0"/>
              <a:t> </a:t>
            </a:r>
            <a:r>
              <a:rPr lang="vi-VN" altLang="ja-JP" sz="1800" dirty="0" err="1"/>
              <a:t>tính</a:t>
            </a:r>
            <a:r>
              <a:rPr lang="vi-VN" altLang="ja-JP" sz="1800" dirty="0"/>
              <a:t>, </a:t>
            </a:r>
            <a:r>
              <a:rPr lang="vi-VN" altLang="ja-JP" sz="1800" dirty="0" err="1"/>
              <a:t>hoặc</a:t>
            </a:r>
            <a:r>
              <a:rPr lang="vi-VN" altLang="ja-JP" sz="1800" dirty="0"/>
              <a:t> </a:t>
            </a:r>
            <a:r>
              <a:rPr lang="vi-VN" altLang="ja-JP" sz="1800" dirty="0" err="1"/>
              <a:t>đọc</a:t>
            </a:r>
            <a:r>
              <a:rPr lang="vi-VN" altLang="ja-JP" sz="1800" dirty="0"/>
              <a:t> </a:t>
            </a:r>
            <a:r>
              <a:rPr lang="vi-VN" altLang="ja-JP" sz="1800" dirty="0" err="1"/>
              <a:t>vào</a:t>
            </a:r>
            <a:r>
              <a:rPr lang="vi-VN" altLang="ja-JP" sz="1800" dirty="0"/>
              <a:t> </a:t>
            </a:r>
            <a:r>
              <a:rPr lang="vi-VN" altLang="ja-JP" sz="1800" dirty="0" err="1"/>
              <a:t>một</a:t>
            </a:r>
            <a:r>
              <a:rPr lang="vi-VN" altLang="ja-JP" sz="1800" dirty="0"/>
              <a:t> </a:t>
            </a:r>
            <a:r>
              <a:rPr lang="vi-VN" altLang="ja-JP" sz="1800" dirty="0" err="1"/>
              <a:t>video</a:t>
            </a:r>
            <a:r>
              <a:rPr lang="vi-VN" altLang="ja-JP" sz="1800" dirty="0"/>
              <a:t> </a:t>
            </a:r>
            <a:r>
              <a:rPr lang="vi-VN" altLang="ja-JP" sz="1800" dirty="0" err="1"/>
              <a:t>khác</a:t>
            </a:r>
            <a:r>
              <a:rPr lang="vi-VN" altLang="ja-JP" sz="1800" dirty="0"/>
              <a:t>.</a:t>
            </a:r>
          </a:p>
          <a:p>
            <a:pPr marL="457200" lvl="1" indent="0">
              <a:buNone/>
            </a:pPr>
            <a:r>
              <a:rPr lang="en-US" altLang="ja-JP" sz="1800" dirty="0"/>
              <a:t> 	</a:t>
            </a:r>
            <a:r>
              <a:rPr lang="vi-VN" altLang="ja-JP" sz="1800" dirty="0"/>
              <a:t>•</a:t>
            </a:r>
            <a:r>
              <a:rPr lang="vi-VN" altLang="ja-JP" sz="1800" dirty="0" err="1"/>
              <a:t>Vẽ</a:t>
            </a:r>
            <a:r>
              <a:rPr lang="vi-VN" altLang="ja-JP" sz="1800" dirty="0"/>
              <a:t> </a:t>
            </a:r>
            <a:r>
              <a:rPr lang="vi-VN" altLang="ja-JP" sz="1800" dirty="0" err="1"/>
              <a:t>các</a:t>
            </a:r>
            <a:r>
              <a:rPr lang="vi-VN" altLang="ja-JP" sz="1800" dirty="0"/>
              <a:t> </a:t>
            </a:r>
            <a:r>
              <a:rPr lang="vi-VN" altLang="ja-JP" sz="1800" dirty="0" err="1"/>
              <a:t>hàm</a:t>
            </a:r>
            <a:r>
              <a:rPr lang="vi-VN" altLang="ja-JP" sz="1800" dirty="0"/>
              <a:t> trong </a:t>
            </a:r>
            <a:r>
              <a:rPr lang="vi-VN" altLang="ja-JP" sz="1800" dirty="0" err="1"/>
              <a:t>OpenCV</a:t>
            </a:r>
            <a:r>
              <a:rPr lang="vi-VN" altLang="ja-JP" sz="1800" dirty="0"/>
              <a:t>: </a:t>
            </a:r>
            <a:r>
              <a:rPr lang="vi-VN" altLang="ja-JP" sz="1800" dirty="0" err="1"/>
              <a:t>vẽ</a:t>
            </a:r>
            <a:r>
              <a:rPr lang="vi-VN" altLang="ja-JP" sz="1800" dirty="0"/>
              <a:t> </a:t>
            </a:r>
            <a:r>
              <a:rPr lang="vi-VN" altLang="ja-JP" sz="1800" dirty="0" err="1"/>
              <a:t>đường</a:t>
            </a:r>
            <a:r>
              <a:rPr lang="vi-VN" altLang="ja-JP" sz="1800" dirty="0"/>
              <a:t> </a:t>
            </a:r>
            <a:r>
              <a:rPr lang="vi-VN" altLang="ja-JP" sz="1800" dirty="0" err="1"/>
              <a:t>thẳng</a:t>
            </a:r>
            <a:r>
              <a:rPr lang="vi-VN" altLang="ja-JP" sz="1800" dirty="0"/>
              <a:t>, </a:t>
            </a:r>
            <a:r>
              <a:rPr lang="vi-VN" altLang="ja-JP" sz="1800" dirty="0" err="1"/>
              <a:t>hình</a:t>
            </a:r>
            <a:r>
              <a:rPr lang="vi-VN" altLang="ja-JP" sz="1800" dirty="0"/>
              <a:t> </a:t>
            </a:r>
            <a:r>
              <a:rPr lang="vi-VN" altLang="ja-JP" sz="1800" dirty="0" err="1"/>
              <a:t>chữ</a:t>
            </a:r>
            <a:r>
              <a:rPr lang="vi-VN" altLang="ja-JP" sz="1800" dirty="0"/>
              <a:t> </a:t>
            </a:r>
            <a:r>
              <a:rPr lang="vi-VN" altLang="ja-JP" sz="1800" dirty="0" err="1"/>
              <a:t>nhật</a:t>
            </a:r>
            <a:r>
              <a:rPr lang="vi-VN" altLang="ja-JP" sz="1800" dirty="0"/>
              <a:t>, </a:t>
            </a:r>
            <a:r>
              <a:rPr lang="vi-VN" altLang="ja-JP" sz="1800" dirty="0" err="1"/>
              <a:t>hình</a:t>
            </a:r>
            <a:r>
              <a:rPr lang="vi-VN" altLang="ja-JP" sz="1800" dirty="0"/>
              <a:t> </a:t>
            </a:r>
            <a:r>
              <a:rPr lang="vi-VN" altLang="ja-JP" sz="1800" dirty="0" err="1"/>
              <a:t>elip</a:t>
            </a:r>
            <a:r>
              <a:rPr lang="vi-VN" altLang="ja-JP" sz="1800" dirty="0"/>
              <a:t>, </a:t>
            </a:r>
            <a:r>
              <a:rPr lang="vi-VN" altLang="ja-JP" sz="1800" dirty="0" err="1"/>
              <a:t>hình</a:t>
            </a:r>
            <a:r>
              <a:rPr lang="vi-VN" altLang="ja-JP" sz="1800" dirty="0"/>
              <a:t> </a:t>
            </a:r>
            <a:r>
              <a:rPr lang="vi-VN" altLang="ja-JP" sz="1800" dirty="0" err="1"/>
              <a:t>tròn</a:t>
            </a:r>
            <a:r>
              <a:rPr lang="vi-VN" altLang="ja-JP" sz="1800" dirty="0"/>
              <a:t>, thêm </a:t>
            </a:r>
            <a:r>
              <a:rPr lang="vi-VN" altLang="ja-JP" sz="1800" dirty="0" err="1"/>
              <a:t>các</a:t>
            </a:r>
            <a:r>
              <a:rPr lang="vi-VN" altLang="ja-JP" sz="1800" dirty="0"/>
              <a:t> </a:t>
            </a:r>
            <a:r>
              <a:rPr lang="vi-VN" altLang="ja-JP" sz="1800" dirty="0" err="1"/>
              <a:t>đoạn</a:t>
            </a:r>
            <a:r>
              <a:rPr lang="vi-VN" altLang="ja-JP" sz="1800" dirty="0"/>
              <a:t> </a:t>
            </a:r>
            <a:r>
              <a:rPr lang="vi-VN" altLang="ja-JP" sz="1800" dirty="0" err="1"/>
              <a:t>text</a:t>
            </a:r>
            <a:r>
              <a:rPr lang="vi-VN" altLang="ja-JP" sz="1800" dirty="0"/>
              <a:t>, </a:t>
            </a:r>
            <a:r>
              <a:rPr lang="vi-VN" altLang="ja-JP" sz="1800" dirty="0" err="1"/>
              <a:t>v.v</a:t>
            </a:r>
            <a:r>
              <a:rPr lang="vi-VN" altLang="ja-JP" sz="1800" dirty="0"/>
              <a:t>. </a:t>
            </a:r>
          </a:p>
          <a:p>
            <a:pPr marL="457200" lvl="1" indent="0">
              <a:buNone/>
            </a:pPr>
            <a:r>
              <a:rPr lang="en-US" altLang="ja-JP" sz="1800" dirty="0"/>
              <a:t>	</a:t>
            </a:r>
            <a:r>
              <a:rPr lang="vi-VN" altLang="ja-JP" sz="1800" dirty="0"/>
              <a:t>•</a:t>
            </a:r>
            <a:r>
              <a:rPr lang="en-US" altLang="ja-JP" sz="1800" dirty="0"/>
              <a:t> D</a:t>
            </a:r>
            <a:r>
              <a:rPr lang="vi-VN" altLang="ja-JP" sz="1800" dirty="0" err="1"/>
              <a:t>ùng</a:t>
            </a:r>
            <a:r>
              <a:rPr lang="vi-VN" altLang="ja-JP" sz="1800" dirty="0"/>
              <a:t> </a:t>
            </a:r>
            <a:r>
              <a:rPr lang="vi-VN" altLang="ja-JP" sz="1800" dirty="0" err="1"/>
              <a:t>chuột</a:t>
            </a:r>
            <a:r>
              <a:rPr lang="vi-VN" altLang="ja-JP" sz="1800" dirty="0"/>
              <a:t> </a:t>
            </a:r>
            <a:r>
              <a:rPr lang="vi-VN" altLang="ja-JP" sz="1800" dirty="0" err="1"/>
              <a:t>làm</a:t>
            </a:r>
            <a:r>
              <a:rPr lang="vi-VN" altLang="ja-JP" sz="1800" dirty="0"/>
              <a:t> </a:t>
            </a:r>
            <a:r>
              <a:rPr lang="vi-VN" altLang="ja-JP" sz="1800" dirty="0" err="1"/>
              <a:t>cọ</a:t>
            </a:r>
            <a:r>
              <a:rPr lang="vi-VN" altLang="ja-JP" sz="1800" dirty="0"/>
              <a:t> </a:t>
            </a:r>
            <a:r>
              <a:rPr lang="vi-VN" altLang="ja-JP" sz="1800" dirty="0" err="1"/>
              <a:t>vẽ</a:t>
            </a:r>
            <a:r>
              <a:rPr lang="vi-VN" altLang="ja-JP" sz="1800" dirty="0"/>
              <a:t>: </a:t>
            </a:r>
            <a:r>
              <a:rPr lang="vi-VN" altLang="ja-JP" sz="1800" dirty="0" err="1"/>
              <a:t>Vẽ</a:t>
            </a:r>
            <a:r>
              <a:rPr lang="vi-VN" altLang="ja-JP" sz="1800" dirty="0"/>
              <a:t> </a:t>
            </a:r>
            <a:r>
              <a:rPr lang="vi-VN" altLang="ja-JP" sz="1800" dirty="0" err="1"/>
              <a:t>đồ</a:t>
            </a:r>
            <a:r>
              <a:rPr lang="vi-VN" altLang="ja-JP" sz="1800" dirty="0"/>
              <a:t> </a:t>
            </a:r>
            <a:r>
              <a:rPr lang="vi-VN" altLang="ja-JP" sz="1800" dirty="0" err="1"/>
              <a:t>vật</a:t>
            </a:r>
            <a:r>
              <a:rPr lang="vi-VN" altLang="ja-JP" sz="1800" dirty="0"/>
              <a:t> </a:t>
            </a:r>
            <a:r>
              <a:rPr lang="vi-VN" altLang="ja-JP" sz="1800" dirty="0" err="1"/>
              <a:t>bằng</a:t>
            </a:r>
            <a:r>
              <a:rPr lang="vi-VN" altLang="ja-JP" sz="1800" dirty="0"/>
              <a:t> </a:t>
            </a:r>
            <a:r>
              <a:rPr lang="vi-VN" altLang="ja-JP" sz="1800" dirty="0" err="1"/>
              <a:t>chuột</a:t>
            </a:r>
            <a:r>
              <a:rPr lang="vi-VN" altLang="ja-JP" sz="1800" dirty="0"/>
              <a:t>.</a:t>
            </a:r>
          </a:p>
          <a:p>
            <a:pPr marL="457200" lvl="1" indent="0">
              <a:buNone/>
            </a:pPr>
            <a:r>
              <a:rPr lang="en-US" altLang="ja-JP" sz="1800" dirty="0"/>
              <a:t>	</a:t>
            </a:r>
            <a:r>
              <a:rPr lang="vi-VN" altLang="ja-JP" sz="1800" dirty="0"/>
              <a:t>•</a:t>
            </a:r>
            <a:r>
              <a:rPr lang="en-US" altLang="ja-JP" sz="1800" dirty="0"/>
              <a:t> </a:t>
            </a:r>
            <a:r>
              <a:rPr lang="vi-VN" altLang="ja-JP" sz="1800" dirty="0" err="1"/>
              <a:t>Trackbar</a:t>
            </a:r>
            <a:r>
              <a:rPr lang="vi-VN" altLang="ja-JP" sz="1800" dirty="0"/>
              <a:t> </a:t>
            </a:r>
            <a:r>
              <a:rPr lang="vi-VN" altLang="ja-JP" sz="1800" dirty="0" err="1"/>
              <a:t>là</a:t>
            </a:r>
            <a:r>
              <a:rPr lang="vi-VN" altLang="ja-JP" sz="1800" dirty="0"/>
              <a:t> </a:t>
            </a:r>
            <a:r>
              <a:rPr lang="vi-VN" altLang="ja-JP" sz="1800" dirty="0" err="1"/>
              <a:t>bản</a:t>
            </a:r>
            <a:r>
              <a:rPr lang="vi-VN" altLang="ja-JP" sz="1800" dirty="0"/>
              <a:t> </a:t>
            </a:r>
            <a:r>
              <a:rPr lang="vi-VN" altLang="ja-JP" sz="1800" dirty="0" err="1"/>
              <a:t>màu</a:t>
            </a:r>
            <a:r>
              <a:rPr lang="vi-VN" altLang="ja-JP" sz="1800" dirty="0"/>
              <a:t>: </a:t>
            </a:r>
            <a:r>
              <a:rPr lang="vi-VN" altLang="ja-JP" sz="1800" dirty="0" err="1"/>
              <a:t>tạo</a:t>
            </a:r>
            <a:r>
              <a:rPr lang="vi-VN" altLang="ja-JP" sz="1800" dirty="0"/>
              <a:t> </a:t>
            </a:r>
            <a:r>
              <a:rPr lang="vi-VN" altLang="ja-JP" sz="1800" dirty="0" err="1"/>
              <a:t>các</a:t>
            </a:r>
            <a:r>
              <a:rPr lang="vi-VN" altLang="ja-JP" sz="1800" dirty="0"/>
              <a:t> </a:t>
            </a:r>
            <a:r>
              <a:rPr lang="vi-VN" altLang="ja-JP" sz="1800" dirty="0" err="1"/>
              <a:t>trackbar</a:t>
            </a:r>
            <a:r>
              <a:rPr lang="vi-VN" altLang="ja-JP" sz="1800" dirty="0"/>
              <a:t> </a:t>
            </a:r>
            <a:r>
              <a:rPr lang="vi-VN" altLang="ja-JP" sz="1800" dirty="0" err="1"/>
              <a:t>để</a:t>
            </a:r>
            <a:r>
              <a:rPr lang="vi-VN" altLang="ja-JP" sz="1800" dirty="0"/>
              <a:t> </a:t>
            </a:r>
            <a:r>
              <a:rPr lang="vi-VN" altLang="ja-JP" sz="1800" dirty="0" err="1"/>
              <a:t>điểm</a:t>
            </a:r>
            <a:r>
              <a:rPr lang="vi-VN" altLang="ja-JP" sz="1800" dirty="0"/>
              <a:t> </a:t>
            </a:r>
            <a:r>
              <a:rPr lang="vi-VN" altLang="ja-JP" sz="1800" dirty="0" err="1"/>
              <a:t>soát</a:t>
            </a:r>
            <a:r>
              <a:rPr lang="vi-VN" altLang="ja-JP" sz="1800" dirty="0"/>
              <a:t> </a:t>
            </a:r>
            <a:r>
              <a:rPr lang="vi-VN" altLang="ja-JP" sz="1800" dirty="0" err="1"/>
              <a:t>những</a:t>
            </a:r>
            <a:r>
              <a:rPr lang="vi-VN" altLang="ja-JP" sz="1800" dirty="0"/>
              <a:t> thông </a:t>
            </a:r>
            <a:r>
              <a:rPr lang="vi-VN" altLang="ja-JP" sz="1800" dirty="0" err="1"/>
              <a:t>số</a:t>
            </a:r>
            <a:r>
              <a:rPr lang="vi-VN" altLang="ja-JP" sz="1800" dirty="0"/>
              <a:t> </a:t>
            </a:r>
            <a:r>
              <a:rPr lang="vi-VN" altLang="ja-JP" sz="1800" dirty="0" err="1"/>
              <a:t>nhất</a:t>
            </a:r>
            <a:r>
              <a:rPr lang="vi-VN" altLang="ja-JP" sz="1800" dirty="0"/>
              <a:t> </a:t>
            </a:r>
            <a:r>
              <a:rPr lang="vi-VN" altLang="ja-JP" sz="1800" dirty="0" err="1"/>
              <a:t>định</a:t>
            </a:r>
            <a:r>
              <a:rPr lang="vi-VN" altLang="ja-JP" sz="1800" dirty="0"/>
              <a:t> </a:t>
            </a:r>
            <a:r>
              <a:rPr lang="vi-VN" altLang="ja-JP" sz="1800" dirty="0" err="1"/>
              <a:t>của</a:t>
            </a:r>
            <a:r>
              <a:rPr lang="vi-VN" altLang="ja-JP" sz="1800" dirty="0"/>
              <a:t> </a:t>
            </a:r>
            <a:r>
              <a:rPr lang="vi-VN" altLang="ja-JP" sz="1800" dirty="0" err="1"/>
              <a:t>bản</a:t>
            </a:r>
            <a:r>
              <a:rPr lang="vi-VN" altLang="ja-JP" sz="1800" dirty="0"/>
              <a:t> </a:t>
            </a:r>
            <a:r>
              <a:rPr lang="vi-VN" altLang="ja-JP" sz="1800" dirty="0" err="1"/>
              <a:t>màu</a:t>
            </a:r>
            <a:r>
              <a:rPr lang="vi-VN" altLang="ja-JP" sz="1800" dirty="0"/>
              <a:t>.</a:t>
            </a:r>
            <a:endParaRPr lang="en-US" altLang="ja-JP" sz="1800" dirty="0"/>
          </a:p>
          <a:p>
            <a:pPr lvl="1"/>
            <a:r>
              <a:rPr lang="en-US" altLang="ja-JP" sz="1800" dirty="0"/>
              <a:t>OpenCV </a:t>
            </a:r>
            <a:r>
              <a:rPr lang="en-US" altLang="ja-JP" sz="1800" dirty="0" err="1"/>
              <a:t>cung</a:t>
            </a:r>
            <a:r>
              <a:rPr lang="en-US" altLang="ja-JP" sz="1800" dirty="0"/>
              <a:t> </a:t>
            </a:r>
            <a:r>
              <a:rPr lang="en-US" altLang="ja-JP" sz="1800" dirty="0" err="1"/>
              <a:t>cấp</a:t>
            </a:r>
            <a:r>
              <a:rPr lang="en-US" altLang="ja-JP" sz="1800" dirty="0"/>
              <a:t> </a:t>
            </a:r>
            <a:r>
              <a:rPr lang="en-US" altLang="ja-JP" sz="1800" dirty="0" err="1"/>
              <a:t>cho</a:t>
            </a:r>
            <a:r>
              <a:rPr lang="en-US" altLang="ja-JP" sz="1800" dirty="0"/>
              <a:t> </a:t>
            </a:r>
            <a:r>
              <a:rPr lang="en-US" altLang="ja-JP" sz="1800" dirty="0" err="1"/>
              <a:t>người</a:t>
            </a:r>
            <a:r>
              <a:rPr lang="en-US" altLang="ja-JP" sz="1800" dirty="0"/>
              <a:t> </a:t>
            </a:r>
            <a:r>
              <a:rPr lang="en-US" altLang="ja-JP" sz="1800" dirty="0" err="1"/>
              <a:t>dùng</a:t>
            </a:r>
            <a:r>
              <a:rPr lang="en-US" altLang="ja-JP" sz="1800" dirty="0"/>
              <a:t> </a:t>
            </a:r>
            <a:r>
              <a:rPr lang="en-US" altLang="ja-JP" sz="1800" dirty="0" err="1"/>
              <a:t>rất</a:t>
            </a:r>
            <a:r>
              <a:rPr lang="en-US" altLang="ja-JP" sz="1800" dirty="0"/>
              <a:t> </a:t>
            </a:r>
            <a:r>
              <a:rPr lang="en-US" altLang="ja-JP" sz="1800" dirty="0" err="1"/>
              <a:t>nhiều</a:t>
            </a:r>
            <a:r>
              <a:rPr lang="en-US" altLang="ja-JP" sz="1800" dirty="0"/>
              <a:t> </a:t>
            </a:r>
            <a:r>
              <a:rPr lang="en-US" altLang="ja-JP" sz="1800" dirty="0" err="1"/>
              <a:t>tính</a:t>
            </a:r>
            <a:r>
              <a:rPr lang="en-US" altLang="ja-JP" sz="1800" dirty="0"/>
              <a:t> </a:t>
            </a:r>
            <a:r>
              <a:rPr lang="en-US" altLang="ja-JP" sz="1800" dirty="0" err="1"/>
              <a:t>năng</a:t>
            </a:r>
            <a:r>
              <a:rPr lang="en-US" altLang="ja-JP" sz="1800" dirty="0"/>
              <a:t> </a:t>
            </a:r>
            <a:r>
              <a:rPr lang="en-US" altLang="ja-JP" sz="1800" dirty="0" err="1"/>
              <a:t>để</a:t>
            </a:r>
            <a:r>
              <a:rPr lang="en-US" altLang="ja-JP" sz="1800" dirty="0"/>
              <a:t> </a:t>
            </a:r>
            <a:r>
              <a:rPr lang="en-US" altLang="ja-JP" sz="1800" dirty="0" err="1"/>
              <a:t>xử</a:t>
            </a:r>
            <a:r>
              <a:rPr lang="en-US" altLang="ja-JP" sz="1800" dirty="0"/>
              <a:t> </a:t>
            </a:r>
            <a:r>
              <a:rPr lang="en-US" altLang="ja-JP" sz="1800" dirty="0" err="1"/>
              <a:t>lý</a:t>
            </a:r>
            <a:r>
              <a:rPr lang="en-US" altLang="ja-JP" sz="1800" dirty="0"/>
              <a:t> </a:t>
            </a:r>
            <a:r>
              <a:rPr lang="en-US" altLang="ja-JP" sz="1800" dirty="0" err="1"/>
              <a:t>ảnh</a:t>
            </a:r>
            <a:r>
              <a:rPr lang="en-US" altLang="ja-JP" sz="1800" dirty="0"/>
              <a:t>.</a:t>
            </a:r>
            <a:endParaRPr lang="vi-VN" altLang="ja-JP" sz="1800" dirty="0"/>
          </a:p>
          <a:p>
            <a:pPr lvl="1"/>
            <a:endParaRPr lang="vi-VN" altLang="ja-JP" sz="2000" dirty="0"/>
          </a:p>
          <a:p>
            <a:pPr lvl="1"/>
            <a:endParaRPr lang="vi-VN" altLang="ja-JP" sz="2000" dirty="0"/>
          </a:p>
          <a:p>
            <a:pPr marL="0" indent="0">
              <a:buNone/>
            </a:pPr>
            <a:r>
              <a:rPr lang="en-US" altLang="ja-JP" b="1" dirty="0"/>
              <a:t> 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 dirty="0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9919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Giải</a:t>
            </a:r>
            <a:r>
              <a:rPr lang="en-US" altLang="ja-JP" dirty="0"/>
              <a:t> </a:t>
            </a:r>
            <a:r>
              <a:rPr lang="en-US" altLang="ja-JP" dirty="0" err="1"/>
              <a:t>pháp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xuất</a:t>
            </a:r>
            <a:r>
              <a:rPr lang="en-US" altLang="ja-JP" dirty="0"/>
              <a:t> </a:t>
            </a:r>
            <a:r>
              <a:rPr lang="en-US" altLang="ja-JP" dirty="0" err="1"/>
              <a:t>của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tài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 </a:t>
            </a:r>
            <a:r>
              <a:rPr lang="en-US" altLang="ja-JP" b="1" dirty="0" err="1"/>
              <a:t>Thư</a:t>
            </a:r>
            <a:r>
              <a:rPr lang="en-US" altLang="ja-JP" b="1" dirty="0"/>
              <a:t> </a:t>
            </a:r>
            <a:r>
              <a:rPr lang="en-US" altLang="ja-JP" b="1" dirty="0" err="1"/>
              <a:t>viện</a:t>
            </a:r>
            <a:r>
              <a:rPr lang="en-US" altLang="ja-JP" b="1" dirty="0"/>
              <a:t> NumPy</a:t>
            </a:r>
          </a:p>
          <a:p>
            <a:pPr lvl="1"/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Numpy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Numeric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thư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phổ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mạnh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mẽ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Nó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c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trận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mảng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trận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mảng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nhanh hơn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khi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core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đơn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thuần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Và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tất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nhiên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khi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thực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hiện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đồ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án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xử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lý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ảnh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,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nhận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diện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khuôn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mặt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thì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chúng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ta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nên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dùng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thư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viện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numPy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,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nó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chúng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ta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đẩy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nhanh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tốc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độ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xử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lý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mảng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và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ma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trận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.</a:t>
            </a:r>
            <a:endParaRPr lang="en-U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vi-VN" altLang="ja-JP" sz="1600" dirty="0"/>
          </a:p>
          <a:p>
            <a:pPr marL="0" indent="0">
              <a:buNone/>
            </a:pPr>
            <a:r>
              <a:rPr lang="en-US" altLang="ja-JP" b="1" dirty="0"/>
              <a:t> 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72036EFD-679F-4E92-8193-877B8BDA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084" y="4580976"/>
            <a:ext cx="3906831" cy="194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74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Kết</a:t>
            </a:r>
            <a:r>
              <a:rPr lang="en-US" altLang="ja-JP" dirty="0"/>
              <a:t> </a:t>
            </a:r>
            <a:r>
              <a:rPr lang="en-US" altLang="ja-JP" dirty="0" err="1"/>
              <a:t>quả</a:t>
            </a:r>
            <a:r>
              <a:rPr lang="en-US" altLang="ja-JP" dirty="0"/>
              <a:t> </a:t>
            </a:r>
            <a:r>
              <a:rPr lang="en-US" altLang="ja-JP" dirty="0" err="1"/>
              <a:t>của</a:t>
            </a:r>
            <a:r>
              <a:rPr lang="en-US" altLang="ja-JP" dirty="0"/>
              <a:t> </a:t>
            </a:r>
            <a:r>
              <a:rPr lang="en-US" altLang="ja-JP" dirty="0" err="1"/>
              <a:t>giải</a:t>
            </a:r>
            <a:r>
              <a:rPr lang="en-US" altLang="ja-JP" dirty="0"/>
              <a:t> </a:t>
            </a:r>
            <a:r>
              <a:rPr lang="en-US" altLang="ja-JP" dirty="0" err="1"/>
              <a:t>pháp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xuất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err="1"/>
              <a:t>Kết</a:t>
            </a:r>
            <a:r>
              <a:rPr lang="en-US" altLang="ja-JP" b="1" dirty="0"/>
              <a:t> </a:t>
            </a:r>
            <a:r>
              <a:rPr lang="en-US" altLang="ja-JP" b="1" dirty="0" err="1"/>
              <a:t>quả</a:t>
            </a:r>
            <a:r>
              <a:rPr lang="en-US" altLang="ja-JP" b="1" dirty="0"/>
              <a:t> </a:t>
            </a:r>
            <a:r>
              <a:rPr lang="en-US" altLang="ja-JP" b="1" dirty="0" err="1"/>
              <a:t>mô</a:t>
            </a:r>
            <a:r>
              <a:rPr lang="en-US" altLang="ja-JP" b="1" dirty="0"/>
              <a:t> </a:t>
            </a:r>
            <a:r>
              <a:rPr lang="en-US" altLang="ja-JP" b="1" dirty="0" err="1"/>
              <a:t>phỏng</a:t>
            </a:r>
            <a:r>
              <a:rPr lang="en-US" altLang="ja-JP" b="1" dirty="0"/>
              <a:t> </a:t>
            </a:r>
            <a:r>
              <a:rPr lang="en-US" altLang="ja-JP" b="1" dirty="0" err="1"/>
              <a:t>của</a:t>
            </a:r>
            <a:r>
              <a:rPr lang="en-US" altLang="ja-JP" b="1" dirty="0"/>
              <a:t> </a:t>
            </a:r>
            <a:r>
              <a:rPr lang="en-US" altLang="ja-JP" b="1" dirty="0" err="1"/>
              <a:t>sơ</a:t>
            </a:r>
            <a:r>
              <a:rPr lang="en-US" altLang="ja-JP" b="1" dirty="0"/>
              <a:t> </a:t>
            </a:r>
            <a:r>
              <a:rPr lang="en-US" altLang="ja-JP" b="1" dirty="0" err="1"/>
              <a:t>đồ</a:t>
            </a:r>
            <a:r>
              <a:rPr lang="en-US" altLang="ja-JP" b="1" dirty="0"/>
              <a:t> CNN</a:t>
            </a:r>
            <a:endParaRPr kumimoji="1" lang="en-US" altLang="ja-JP" b="1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17AE-C5B1-45BB-9249-90F7C348BD58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18456CC6-BBF7-4E4C-A73A-58F04C7D3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16832"/>
            <a:ext cx="2520280" cy="4104456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65317E4B-F36C-4DEE-8816-37D01E2C5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067" y="1916832"/>
            <a:ext cx="2520280" cy="4104456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AB5DF4AA-C354-451B-B0CD-53AA6BF1F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1916832"/>
            <a:ext cx="252028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86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Kết</a:t>
            </a:r>
            <a:r>
              <a:rPr lang="en-US" altLang="ja-JP" dirty="0"/>
              <a:t> </a:t>
            </a:r>
            <a:r>
              <a:rPr lang="en-US" altLang="ja-JP" dirty="0" err="1"/>
              <a:t>quả</a:t>
            </a:r>
            <a:r>
              <a:rPr lang="en-US" altLang="ja-JP" dirty="0"/>
              <a:t> </a:t>
            </a:r>
            <a:r>
              <a:rPr lang="en-US" altLang="ja-JP" dirty="0" err="1"/>
              <a:t>của</a:t>
            </a:r>
            <a:r>
              <a:rPr lang="en-US" altLang="ja-JP" dirty="0"/>
              <a:t> </a:t>
            </a:r>
            <a:r>
              <a:rPr lang="en-US" altLang="ja-JP" dirty="0" err="1"/>
              <a:t>giải</a:t>
            </a:r>
            <a:r>
              <a:rPr lang="en-US" altLang="ja-JP" dirty="0"/>
              <a:t> </a:t>
            </a:r>
            <a:r>
              <a:rPr lang="en-US" altLang="ja-JP" dirty="0" err="1"/>
              <a:t>pháp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xuất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Kết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quả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hiển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thị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đo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đạc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thực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tế</a:t>
            </a:r>
            <a:r>
              <a:rPr kumimoji="1" lang="en-US" altLang="ja-JP" dirty="0"/>
              <a:t> (</a:t>
            </a:r>
            <a:r>
              <a:rPr kumimoji="1" lang="en-US" altLang="ja-JP" dirty="0" err="1"/>
              <a:t>nếu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có</a:t>
            </a:r>
            <a:r>
              <a:rPr kumimoji="1" lang="en-US" altLang="ja-JP" dirty="0"/>
              <a:t>)</a:t>
            </a:r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317AE-C5B1-45BB-9249-90F7C348BD58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0DDE8BC6-F7A2-4115-825D-17641098C9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6527" y="2011000"/>
            <a:ext cx="2433266" cy="2073459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391ECCB9-99BE-4A56-AD15-138D011AB8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03848" y="2010999"/>
            <a:ext cx="2433266" cy="2073458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6047F5E0-6979-4D72-84B4-39E80BE4C78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54179" y="4307150"/>
            <a:ext cx="2861881" cy="2073459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F70D6977-AA55-43C6-B379-93394E0AA6C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24442" y="2010999"/>
            <a:ext cx="2789873" cy="2073459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EEF02E3D-F299-4E0D-B689-72FCCFC1D87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923330" y="4302325"/>
            <a:ext cx="2861881" cy="207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6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Nội</a:t>
            </a:r>
            <a:r>
              <a:rPr lang="en-US" altLang="ja-JP" dirty="0"/>
              <a:t> dung </a:t>
            </a:r>
            <a:r>
              <a:rPr lang="en-US" altLang="ja-JP" dirty="0" err="1"/>
              <a:t>báo</a:t>
            </a:r>
            <a:r>
              <a:rPr lang="en-US" altLang="ja-JP" dirty="0"/>
              <a:t> </a:t>
            </a:r>
            <a:r>
              <a:rPr lang="en-US" altLang="ja-JP" dirty="0" err="1"/>
              <a:t>cáo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Tổng</a:t>
            </a:r>
            <a:r>
              <a:rPr lang="en-US" altLang="ja-JP" dirty="0"/>
              <a:t> </a:t>
            </a:r>
            <a:r>
              <a:rPr lang="en-US" altLang="ja-JP" dirty="0" err="1"/>
              <a:t>quan</a:t>
            </a:r>
            <a:r>
              <a:rPr lang="en-US" altLang="ja-JP" dirty="0"/>
              <a:t> </a:t>
            </a:r>
            <a:r>
              <a:rPr lang="en-US" altLang="ja-JP" err="1"/>
              <a:t>đề</a:t>
            </a:r>
            <a:r>
              <a:rPr lang="en-US" altLang="ja-JP"/>
              <a:t> tài</a:t>
            </a:r>
            <a:endParaRPr kumimoji="1" lang="en-US" altLang="ja-JP" dirty="0"/>
          </a:p>
          <a:p>
            <a:r>
              <a:rPr lang="en-US" altLang="ja-JP" dirty="0" err="1"/>
              <a:t>Giải</a:t>
            </a:r>
            <a:r>
              <a:rPr lang="en-US" altLang="ja-JP" dirty="0"/>
              <a:t> </a:t>
            </a:r>
            <a:r>
              <a:rPr lang="en-US" altLang="ja-JP" dirty="0" err="1"/>
              <a:t>pháp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xuất</a:t>
            </a:r>
            <a:endParaRPr lang="en-US" altLang="ja-JP" dirty="0"/>
          </a:p>
          <a:p>
            <a:r>
              <a:rPr lang="en-US" altLang="ja-JP" dirty="0" err="1"/>
              <a:t>Kết</a:t>
            </a:r>
            <a:r>
              <a:rPr lang="en-US" altLang="ja-JP" dirty="0"/>
              <a:t> </a:t>
            </a:r>
            <a:r>
              <a:rPr lang="en-US" altLang="ja-JP" dirty="0" err="1"/>
              <a:t>quả</a:t>
            </a:r>
            <a:r>
              <a:rPr lang="en-US" altLang="ja-JP" dirty="0"/>
              <a:t> </a:t>
            </a:r>
            <a:r>
              <a:rPr lang="en-US" altLang="ja-JP" dirty="0" err="1"/>
              <a:t>giải</a:t>
            </a:r>
            <a:r>
              <a:rPr lang="en-US" altLang="ja-JP" dirty="0"/>
              <a:t> </a:t>
            </a:r>
            <a:r>
              <a:rPr lang="en-US" altLang="ja-JP" dirty="0" err="1"/>
              <a:t>pháp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xuất</a:t>
            </a:r>
            <a:endParaRPr lang="en-US" altLang="ja-JP" dirty="0"/>
          </a:p>
          <a:p>
            <a:r>
              <a:rPr kumimoji="1" lang="en-US" altLang="ja-JP" dirty="0" err="1"/>
              <a:t>Kết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luận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hướng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phát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triển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129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Kết</a:t>
            </a:r>
            <a:r>
              <a:rPr lang="en-US" altLang="ja-JP" dirty="0"/>
              <a:t> </a:t>
            </a:r>
            <a:r>
              <a:rPr lang="en-US" altLang="ja-JP" dirty="0" err="1"/>
              <a:t>luận</a:t>
            </a:r>
            <a:r>
              <a:rPr lang="en-US" altLang="ja-JP" dirty="0"/>
              <a:t> </a:t>
            </a:r>
            <a:r>
              <a:rPr lang="en-US" altLang="ja-JP" dirty="0" err="1"/>
              <a:t>và</a:t>
            </a:r>
            <a:r>
              <a:rPr lang="en-US" altLang="ja-JP" dirty="0"/>
              <a:t> </a:t>
            </a:r>
            <a:r>
              <a:rPr lang="en-US" altLang="ja-JP" dirty="0" err="1"/>
              <a:t>hướng</a:t>
            </a:r>
            <a:r>
              <a:rPr lang="en-US" altLang="ja-JP" dirty="0"/>
              <a:t> </a:t>
            </a:r>
            <a:r>
              <a:rPr lang="en-US" altLang="ja-JP" dirty="0" err="1"/>
              <a:t>phát</a:t>
            </a:r>
            <a:r>
              <a:rPr lang="en-US" altLang="ja-JP" dirty="0"/>
              <a:t> </a:t>
            </a:r>
            <a:r>
              <a:rPr lang="en-US" altLang="ja-JP" dirty="0" err="1"/>
              <a:t>triển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tài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Kết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luận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Phần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mềm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đã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nhận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diện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thành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công</a:t>
            </a:r>
            <a:r>
              <a:rPr kumimoji="1" lang="en-US" altLang="ja-JP" dirty="0"/>
              <a:t> 5 </a:t>
            </a:r>
            <a:r>
              <a:rPr kumimoji="1" lang="en-US" altLang="ja-JP" dirty="0" err="1"/>
              <a:t>cảm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xúc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chính</a:t>
            </a:r>
            <a:r>
              <a:rPr kumimoji="1" lang="en-US" altLang="ja-JP" dirty="0"/>
              <a:t>: </a:t>
            </a:r>
            <a:r>
              <a:rPr kumimoji="1" lang="en-US" altLang="ja-JP" dirty="0" err="1"/>
              <a:t>vui</a:t>
            </a:r>
            <a:r>
              <a:rPr kumimoji="1" lang="en-US" altLang="ja-JP" dirty="0"/>
              <a:t> , </a:t>
            </a:r>
            <a:r>
              <a:rPr kumimoji="1" lang="en-US" altLang="ja-JP" dirty="0" err="1"/>
              <a:t>buồn</a:t>
            </a:r>
            <a:r>
              <a:rPr lang="en-US" altLang="ja-JP" dirty="0"/>
              <a:t>, </a:t>
            </a:r>
            <a:r>
              <a:rPr lang="en-US" altLang="ja-JP" dirty="0" err="1"/>
              <a:t>ngạc</a:t>
            </a:r>
            <a:r>
              <a:rPr lang="en-US" altLang="ja-JP" dirty="0"/>
              <a:t> </a:t>
            </a:r>
            <a:r>
              <a:rPr lang="en-US" altLang="ja-JP" dirty="0" err="1"/>
              <a:t>nhiên</a:t>
            </a:r>
            <a:r>
              <a:rPr lang="en-US" altLang="ja-JP" dirty="0"/>
              <a:t>, </a:t>
            </a:r>
            <a:r>
              <a:rPr lang="en-US" altLang="ja-JP" dirty="0" err="1"/>
              <a:t>tức</a:t>
            </a:r>
            <a:r>
              <a:rPr lang="en-US" altLang="ja-JP" dirty="0"/>
              <a:t> </a:t>
            </a:r>
            <a:r>
              <a:rPr lang="en-US" altLang="ja-JP" dirty="0" err="1"/>
              <a:t>giận</a:t>
            </a:r>
            <a:r>
              <a:rPr lang="en-US" altLang="ja-JP" dirty="0"/>
              <a:t> </a:t>
            </a:r>
            <a:r>
              <a:rPr lang="en-US" altLang="ja-JP" dirty="0" err="1"/>
              <a:t>và</a:t>
            </a:r>
            <a:r>
              <a:rPr lang="en-US" altLang="ja-JP" dirty="0"/>
              <a:t> </a:t>
            </a:r>
            <a:r>
              <a:rPr lang="en-US" altLang="ja-JP" dirty="0" err="1"/>
              <a:t>cảm</a:t>
            </a:r>
            <a:r>
              <a:rPr lang="en-US" altLang="ja-JP" dirty="0"/>
              <a:t> </a:t>
            </a:r>
            <a:r>
              <a:rPr lang="en-US" altLang="ja-JP" dirty="0" err="1"/>
              <a:t>xúc</a:t>
            </a:r>
            <a:r>
              <a:rPr lang="en-US" altLang="ja-JP" dirty="0"/>
              <a:t> </a:t>
            </a:r>
            <a:r>
              <a:rPr lang="en-US" altLang="ja-JP" dirty="0" err="1"/>
              <a:t>trung</a:t>
            </a:r>
            <a:r>
              <a:rPr lang="en-US" altLang="ja-JP" dirty="0"/>
              <a:t> </a:t>
            </a:r>
            <a:r>
              <a:rPr lang="en-US" altLang="ja-JP" dirty="0" err="1"/>
              <a:t>lập</a:t>
            </a:r>
            <a:r>
              <a:rPr lang="en-US" altLang="ja-JP" dirty="0"/>
              <a:t>.</a:t>
            </a:r>
          </a:p>
          <a:p>
            <a:pPr lvl="1"/>
            <a:r>
              <a:rPr kumimoji="1" lang="en-US" altLang="ja-JP" dirty="0" err="1"/>
              <a:t>Phần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mềm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cho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phép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nhận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diện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cảm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xúc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của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nhiều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gương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mặt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cùng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một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lúc</a:t>
            </a:r>
            <a:r>
              <a:rPr kumimoji="1" lang="en-US" altLang="ja-JP" dirty="0"/>
              <a:t>.</a:t>
            </a:r>
          </a:p>
          <a:p>
            <a:pPr lvl="1"/>
            <a:r>
              <a:rPr lang="en-US" altLang="ja-JP" dirty="0" err="1"/>
              <a:t>Tốc</a:t>
            </a:r>
            <a:r>
              <a:rPr lang="en-US" altLang="ja-JP" dirty="0"/>
              <a:t> </a:t>
            </a:r>
            <a:r>
              <a:rPr lang="en-US" altLang="ja-JP" dirty="0" err="1"/>
              <a:t>độ</a:t>
            </a:r>
            <a:r>
              <a:rPr lang="en-US" altLang="ja-JP" dirty="0"/>
              <a:t> </a:t>
            </a:r>
            <a:r>
              <a:rPr lang="en-US" altLang="ja-JP" dirty="0" err="1"/>
              <a:t>xử</a:t>
            </a:r>
            <a:r>
              <a:rPr lang="en-US" altLang="ja-JP" dirty="0"/>
              <a:t> </a:t>
            </a:r>
            <a:r>
              <a:rPr lang="en-US" altLang="ja-JP" dirty="0" err="1"/>
              <a:t>lý</a:t>
            </a:r>
            <a:r>
              <a:rPr lang="en-US" altLang="ja-JP" dirty="0"/>
              <a:t> </a:t>
            </a:r>
            <a:r>
              <a:rPr lang="en-US" altLang="ja-JP" dirty="0" err="1"/>
              <a:t>khá</a:t>
            </a:r>
            <a:r>
              <a:rPr lang="en-US" altLang="ja-JP" dirty="0"/>
              <a:t> </a:t>
            </a:r>
            <a:r>
              <a:rPr lang="en-US" altLang="ja-JP" dirty="0" err="1"/>
              <a:t>nhanh</a:t>
            </a:r>
            <a:r>
              <a:rPr lang="en-US" altLang="ja-JP" dirty="0"/>
              <a:t>.</a:t>
            </a:r>
          </a:p>
          <a:p>
            <a:r>
              <a:rPr kumimoji="1" lang="en-US" altLang="ja-JP" dirty="0" err="1"/>
              <a:t>Hướng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phát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triển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công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việc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tiếp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theo.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Input camera </a:t>
            </a:r>
            <a:r>
              <a:rPr kumimoji="1" lang="en-US" altLang="ja-JP" dirty="0" err="1"/>
              <a:t>theo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dõi</a:t>
            </a:r>
            <a:r>
              <a:rPr kumimoji="1" lang="en-US" altLang="ja-JP" dirty="0"/>
              <a:t>, output </a:t>
            </a:r>
            <a:r>
              <a:rPr kumimoji="1" lang="en-US" altLang="ja-JP" dirty="0" err="1"/>
              <a:t>là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điện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thoại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theo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dõi</a:t>
            </a:r>
            <a:r>
              <a:rPr kumimoji="1" lang="en-US" altLang="ja-JP" dirty="0"/>
              <a:t> qua </a:t>
            </a:r>
            <a:r>
              <a:rPr kumimoji="1" lang="en-US" altLang="ja-JP" dirty="0" err="1"/>
              <a:t>mạng</a:t>
            </a:r>
            <a:r>
              <a:rPr kumimoji="1" lang="en-US" altLang="ja-JP" dirty="0"/>
              <a:t> internet.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3AC63-30EC-4F79-8593-B4A9E85D12C5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349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Tài</a:t>
            </a:r>
            <a:r>
              <a:rPr lang="en-US" altLang="ja-JP" dirty="0"/>
              <a:t> </a:t>
            </a:r>
            <a:r>
              <a:rPr lang="en-US" altLang="ja-JP" dirty="0" err="1"/>
              <a:t>liệu</a:t>
            </a:r>
            <a:r>
              <a:rPr lang="en-US" altLang="ja-JP" dirty="0"/>
              <a:t> </a:t>
            </a:r>
            <a:r>
              <a:rPr lang="en-US" altLang="ja-JP" dirty="0" err="1"/>
              <a:t>tham</a:t>
            </a:r>
            <a:r>
              <a:rPr lang="en-US" altLang="ja-JP" dirty="0"/>
              <a:t> </a:t>
            </a:r>
            <a:r>
              <a:rPr lang="en-US" altLang="ja-JP" dirty="0" err="1"/>
              <a:t>khảo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Tài</a:t>
            </a:r>
            <a:r>
              <a:rPr lang="en-US" altLang="ja-JP" dirty="0"/>
              <a:t> </a:t>
            </a:r>
            <a:r>
              <a:rPr lang="en-US" altLang="ja-JP" dirty="0" err="1"/>
              <a:t>liệu</a:t>
            </a:r>
            <a:r>
              <a:rPr lang="en-US" altLang="ja-JP" dirty="0"/>
              <a:t> </a:t>
            </a:r>
            <a:r>
              <a:rPr lang="en-US" altLang="ja-JP" dirty="0" err="1"/>
              <a:t>tham</a:t>
            </a:r>
            <a:r>
              <a:rPr lang="en-US" altLang="ja-JP" dirty="0"/>
              <a:t> </a:t>
            </a:r>
            <a:r>
              <a:rPr lang="en-US" altLang="ja-JP" dirty="0" err="1"/>
              <a:t>khảo</a:t>
            </a:r>
            <a:endParaRPr lang="en-US" altLang="ja-JP" dirty="0"/>
          </a:p>
          <a:p>
            <a:pPr marL="228600" marR="0" indent="-228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[Online] </a:t>
            </a:r>
            <a:r>
              <a:rPr lang="vi-VN" sz="1800" u="sng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https://blog.datawow.io/cnn-models-ef356bc11032</a:t>
            </a:r>
            <a:endParaRPr lang="en-U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-228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[Online] </a:t>
            </a:r>
            <a:r>
              <a:rPr lang="vi-VN" sz="1800" u="sng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https://keras.io/</a:t>
            </a:r>
            <a:endParaRPr lang="en-U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-228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[Online] </a:t>
            </a:r>
            <a:r>
              <a:rPr lang="vi-VN" sz="1800" u="sng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https://docs.opencv.org/master/</a:t>
            </a:r>
            <a:endParaRPr lang="en-U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-228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[Online]</a:t>
            </a:r>
            <a:r>
              <a:rPr lang="vi-VN" sz="1800" u="sng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https://raw.githubusercontent.com/opencv/opencv/master/data/haarcascades/haarcascade_frontalface_default.xml</a:t>
            </a:r>
            <a:endParaRPr lang="en-U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altLang="ja-JP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39387-C149-4A87-BF4F-B3D7615E794A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947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Hỏi</a:t>
            </a:r>
            <a:r>
              <a:rPr lang="en-US" altLang="ja-JP" dirty="0"/>
              <a:t> </a:t>
            </a:r>
            <a:r>
              <a:rPr lang="en-US" altLang="ja-JP" dirty="0" err="1"/>
              <a:t>và</a:t>
            </a:r>
            <a:r>
              <a:rPr lang="en-US" altLang="ja-JP" dirty="0"/>
              <a:t> </a:t>
            </a:r>
            <a:r>
              <a:rPr lang="en-US" altLang="ja-JP" dirty="0" err="1"/>
              <a:t>Trả</a:t>
            </a:r>
            <a:r>
              <a:rPr lang="en-US" altLang="ja-JP" dirty="0"/>
              <a:t> </a:t>
            </a:r>
            <a:r>
              <a:rPr lang="en-US" altLang="ja-JP" dirty="0" err="1"/>
              <a:t>lời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Ghi</a:t>
            </a:r>
            <a:r>
              <a:rPr lang="en-US" altLang="ja-JP" dirty="0"/>
              <a:t> </a:t>
            </a:r>
            <a:r>
              <a:rPr lang="en-US" altLang="ja-JP" dirty="0" err="1"/>
              <a:t>chú</a:t>
            </a:r>
            <a:r>
              <a:rPr lang="en-US" altLang="ja-JP" dirty="0"/>
              <a:t> </a:t>
            </a:r>
            <a:r>
              <a:rPr lang="en-US" altLang="ja-JP" dirty="0" err="1"/>
              <a:t>những</a:t>
            </a:r>
            <a:r>
              <a:rPr lang="en-US" altLang="ja-JP" dirty="0"/>
              <a:t> </a:t>
            </a:r>
            <a:r>
              <a:rPr lang="en-US" altLang="ja-JP" dirty="0" err="1"/>
              <a:t>câu</a:t>
            </a:r>
            <a:r>
              <a:rPr lang="en-US" altLang="ja-JP" dirty="0"/>
              <a:t> </a:t>
            </a:r>
            <a:r>
              <a:rPr lang="en-US" altLang="ja-JP" dirty="0" err="1"/>
              <a:t>hỏi</a:t>
            </a:r>
            <a:r>
              <a:rPr lang="en-US" altLang="ja-JP" dirty="0"/>
              <a:t> </a:t>
            </a:r>
            <a:r>
              <a:rPr lang="en-US" altLang="ja-JP" dirty="0" err="1"/>
              <a:t>và</a:t>
            </a:r>
            <a:r>
              <a:rPr lang="en-US" altLang="ja-JP" dirty="0"/>
              <a:t> </a:t>
            </a:r>
            <a:r>
              <a:rPr lang="en-US" altLang="ja-JP" dirty="0" err="1"/>
              <a:t>trả</a:t>
            </a:r>
            <a:r>
              <a:rPr lang="en-US" altLang="ja-JP" dirty="0"/>
              <a:t> </a:t>
            </a:r>
            <a:r>
              <a:rPr lang="en-US" altLang="ja-JP" dirty="0" err="1"/>
              <a:t>lời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5D9D-62EF-4746-8D1B-B40A5A9BDCBD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0425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Phụ</a:t>
            </a:r>
            <a:r>
              <a:rPr lang="en-US" altLang="ja-JP" dirty="0"/>
              <a:t> </a:t>
            </a:r>
            <a:r>
              <a:rPr lang="en-US" altLang="ja-JP" dirty="0" err="1"/>
              <a:t>lục</a:t>
            </a:r>
            <a:r>
              <a:rPr lang="en-US" altLang="ja-JP" dirty="0"/>
              <a:t> (</a:t>
            </a:r>
            <a:r>
              <a:rPr lang="en-US" altLang="ja-JP" dirty="0" err="1"/>
              <a:t>nếu</a:t>
            </a:r>
            <a:r>
              <a:rPr lang="en-US" altLang="ja-JP" dirty="0"/>
              <a:t> </a:t>
            </a:r>
            <a:r>
              <a:rPr lang="en-US" altLang="ja-JP" dirty="0" err="1"/>
              <a:t>có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Phần</a:t>
            </a:r>
            <a:r>
              <a:rPr lang="en-US" altLang="ja-JP" dirty="0"/>
              <a:t> </a:t>
            </a:r>
            <a:r>
              <a:rPr lang="en-US" altLang="ja-JP" dirty="0" err="1"/>
              <a:t>phụ</a:t>
            </a:r>
            <a:r>
              <a:rPr lang="en-US" altLang="ja-JP" dirty="0"/>
              <a:t> </a:t>
            </a:r>
            <a:r>
              <a:rPr lang="en-US" altLang="ja-JP" dirty="0" err="1"/>
              <a:t>lục</a:t>
            </a:r>
            <a:r>
              <a:rPr lang="en-US" altLang="ja-JP" dirty="0"/>
              <a:t> </a:t>
            </a:r>
            <a:r>
              <a:rPr lang="en-US" altLang="ja-JP" dirty="0" err="1"/>
              <a:t>này</a:t>
            </a:r>
            <a:r>
              <a:rPr lang="en-US" altLang="ja-JP" dirty="0"/>
              <a:t> </a:t>
            </a:r>
            <a:r>
              <a:rPr lang="en-US" altLang="ja-JP" dirty="0" err="1"/>
              <a:t>đặt</a:t>
            </a:r>
            <a:r>
              <a:rPr lang="en-US" altLang="ja-JP" dirty="0"/>
              <a:t> </a:t>
            </a:r>
            <a:r>
              <a:rPr lang="en-US" altLang="ja-JP" dirty="0" err="1"/>
              <a:t>những</a:t>
            </a:r>
            <a:r>
              <a:rPr lang="en-US" altLang="ja-JP" dirty="0"/>
              <a:t> </a:t>
            </a:r>
            <a:r>
              <a:rPr lang="en-US" altLang="ja-JP" dirty="0" err="1"/>
              <a:t>nội</a:t>
            </a:r>
            <a:r>
              <a:rPr lang="en-US" altLang="ja-JP" dirty="0"/>
              <a:t> dung </a:t>
            </a:r>
            <a:r>
              <a:rPr lang="en-US" altLang="ja-JP" dirty="0" err="1"/>
              <a:t>cần</a:t>
            </a:r>
            <a:r>
              <a:rPr lang="en-US" altLang="ja-JP" dirty="0"/>
              <a:t> </a:t>
            </a:r>
            <a:r>
              <a:rPr lang="en-US" altLang="ja-JP" dirty="0" err="1"/>
              <a:t>giải</a:t>
            </a:r>
            <a:r>
              <a:rPr lang="en-US" altLang="ja-JP" dirty="0"/>
              <a:t> </a:t>
            </a:r>
            <a:r>
              <a:rPr lang="en-US" altLang="ja-JP" dirty="0" err="1"/>
              <a:t>thích</a:t>
            </a:r>
            <a:r>
              <a:rPr lang="en-US" altLang="ja-JP" dirty="0"/>
              <a:t> chi </a:t>
            </a:r>
            <a:r>
              <a:rPr lang="en-US" altLang="ja-JP" dirty="0" err="1"/>
              <a:t>tiết</a:t>
            </a:r>
            <a:r>
              <a:rPr lang="en-US" altLang="ja-JP" dirty="0"/>
              <a:t> </a:t>
            </a:r>
            <a:r>
              <a:rPr lang="en-US" altLang="ja-JP" dirty="0" err="1"/>
              <a:t>cho</a:t>
            </a:r>
            <a:r>
              <a:rPr lang="en-US" altLang="ja-JP" dirty="0"/>
              <a:t> </a:t>
            </a:r>
            <a:r>
              <a:rPr lang="en-US" altLang="ja-JP" dirty="0" err="1"/>
              <a:t>các</a:t>
            </a:r>
            <a:r>
              <a:rPr lang="en-US" altLang="ja-JP" dirty="0"/>
              <a:t> Slide </a:t>
            </a:r>
            <a:r>
              <a:rPr lang="en-US" altLang="ja-JP" dirty="0" err="1"/>
              <a:t>trong</a:t>
            </a:r>
            <a:r>
              <a:rPr lang="en-US" altLang="ja-JP" dirty="0"/>
              <a:t> </a:t>
            </a:r>
            <a:r>
              <a:rPr lang="en-US" altLang="ja-JP" dirty="0" err="1"/>
              <a:t>phần</a:t>
            </a:r>
            <a:r>
              <a:rPr lang="en-US" altLang="ja-JP" dirty="0"/>
              <a:t> </a:t>
            </a:r>
            <a:r>
              <a:rPr lang="en-US" altLang="ja-JP" dirty="0" err="1"/>
              <a:t>báo</a:t>
            </a:r>
            <a:r>
              <a:rPr lang="en-US" altLang="ja-JP" dirty="0"/>
              <a:t> </a:t>
            </a:r>
            <a:r>
              <a:rPr lang="en-US" altLang="ja-JP" dirty="0" err="1"/>
              <a:t>cáo</a:t>
            </a:r>
            <a:r>
              <a:rPr lang="en-US" altLang="ja-JP" dirty="0"/>
              <a:t> </a:t>
            </a:r>
            <a:r>
              <a:rPr lang="en-US" altLang="ja-JP" dirty="0" err="1"/>
              <a:t>chính</a:t>
            </a:r>
            <a:r>
              <a:rPr lang="en-US" altLang="ja-JP" dirty="0"/>
              <a:t> </a:t>
            </a:r>
            <a:r>
              <a:rPr lang="en-US" altLang="ja-JP" dirty="0" err="1"/>
              <a:t>trong</a:t>
            </a:r>
            <a:r>
              <a:rPr lang="en-US" altLang="ja-JP" dirty="0"/>
              <a:t> </a:t>
            </a:r>
            <a:r>
              <a:rPr lang="en-US" altLang="ja-JP" dirty="0" err="1"/>
              <a:t>trường</a:t>
            </a:r>
            <a:r>
              <a:rPr lang="en-US" altLang="ja-JP" dirty="0"/>
              <a:t> </a:t>
            </a:r>
            <a:r>
              <a:rPr lang="en-US" altLang="ja-JP" dirty="0" err="1"/>
              <a:t>hợp</a:t>
            </a:r>
            <a:r>
              <a:rPr lang="en-US" altLang="ja-JP" dirty="0"/>
              <a:t> </a:t>
            </a:r>
            <a:r>
              <a:rPr lang="en-US" altLang="ja-JP" dirty="0" err="1"/>
              <a:t>giải</a:t>
            </a:r>
            <a:r>
              <a:rPr lang="en-US" altLang="ja-JP" dirty="0"/>
              <a:t> </a:t>
            </a:r>
            <a:r>
              <a:rPr lang="en-US" altLang="ja-JP" dirty="0" err="1"/>
              <a:t>thích</a:t>
            </a:r>
            <a:r>
              <a:rPr lang="en-US" altLang="ja-JP" dirty="0"/>
              <a:t> </a:t>
            </a:r>
            <a:r>
              <a:rPr lang="en-US" altLang="ja-JP" dirty="0" err="1"/>
              <a:t>các</a:t>
            </a:r>
            <a:r>
              <a:rPr lang="en-US" altLang="ja-JP" dirty="0"/>
              <a:t> </a:t>
            </a:r>
            <a:r>
              <a:rPr lang="en-US" altLang="ja-JP" dirty="0" err="1"/>
              <a:t>câu</a:t>
            </a:r>
            <a:r>
              <a:rPr lang="en-US" altLang="ja-JP" dirty="0"/>
              <a:t> </a:t>
            </a:r>
            <a:r>
              <a:rPr lang="en-US" altLang="ja-JP" dirty="0" err="1"/>
              <a:t>hỏi</a:t>
            </a:r>
            <a:r>
              <a:rPr lang="en-US" altLang="ja-JP" dirty="0"/>
              <a:t> </a:t>
            </a:r>
            <a:r>
              <a:rPr lang="en-US" altLang="ja-JP" dirty="0" err="1"/>
              <a:t>từ</a:t>
            </a:r>
            <a:r>
              <a:rPr lang="en-US" altLang="ja-JP" dirty="0"/>
              <a:t> </a:t>
            </a:r>
            <a:r>
              <a:rPr lang="en-US" altLang="ja-JP" dirty="0" err="1"/>
              <a:t>người</a:t>
            </a:r>
            <a:r>
              <a:rPr lang="en-US" altLang="ja-JP" dirty="0"/>
              <a:t> </a:t>
            </a:r>
            <a:r>
              <a:rPr lang="en-US" altLang="ja-JP" dirty="0" err="1"/>
              <a:t>nghe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5D9D-62EF-4746-8D1B-B40A5A9BDCBD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840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Tổng</a:t>
            </a:r>
            <a:r>
              <a:rPr lang="en-US" altLang="ja-JP" dirty="0"/>
              <a:t> </a:t>
            </a:r>
            <a:r>
              <a:rPr lang="en-US" altLang="ja-JP" dirty="0" err="1"/>
              <a:t>quan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tài</a:t>
            </a:r>
            <a:r>
              <a:rPr lang="en-US" altLang="ja-JP" dirty="0"/>
              <a:t> </a:t>
            </a:r>
            <a:r>
              <a:rPr lang="en-US" altLang="ja-JP" dirty="0" err="1"/>
              <a:t>nghiên</a:t>
            </a:r>
            <a:r>
              <a:rPr lang="en-US" altLang="ja-JP" dirty="0"/>
              <a:t> </a:t>
            </a:r>
            <a:r>
              <a:rPr lang="en-US" altLang="ja-JP" dirty="0" err="1"/>
              <a:t>cứu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412776"/>
            <a:ext cx="8640960" cy="5040560"/>
          </a:xfrm>
        </p:spPr>
        <p:txBody>
          <a:bodyPr/>
          <a:lstStyle/>
          <a:p>
            <a:r>
              <a:rPr kumimoji="1" lang="en-US" altLang="ja-JP" dirty="0" err="1"/>
              <a:t>Giới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thiệu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tổng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quan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về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đề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tài</a:t>
            </a:r>
            <a:endParaRPr kumimoji="1" lang="en-US" altLang="ja-JP" dirty="0"/>
          </a:p>
          <a:p>
            <a:pPr lvl="1"/>
            <a:r>
              <a:rPr lang="en-US" altLang="ja-JP" sz="2000" dirty="0" err="1"/>
              <a:t>Vấn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đề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cần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giải</a:t>
            </a:r>
            <a:r>
              <a:rPr lang="en-US" altLang="ja-JP" sz="2000" dirty="0"/>
              <a:t> </a:t>
            </a:r>
            <a:r>
              <a:rPr lang="en-US" altLang="ja-JP" sz="2000" dirty="0" err="1"/>
              <a:t>quyết</a:t>
            </a:r>
            <a:r>
              <a:rPr lang="en-US" altLang="ja-JP" sz="2000" dirty="0"/>
              <a:t>: </a:t>
            </a:r>
            <a:r>
              <a:rPr lang="en-US" altLang="ja-JP" sz="2000" dirty="0" err="1"/>
              <a:t>Xây</a:t>
            </a:r>
            <a:r>
              <a:rPr lang="en-US" altLang="ja-JP" sz="2000" dirty="0"/>
              <a:t> </a:t>
            </a:r>
            <a:r>
              <a:rPr lang="en-US" altLang="ja-JP" sz="2000" dirty="0" err="1"/>
              <a:t>dựng</a:t>
            </a:r>
            <a:r>
              <a:rPr lang="en-US" altLang="ja-JP" sz="2000" dirty="0"/>
              <a:t> </a:t>
            </a:r>
            <a:r>
              <a:rPr lang="en-US" altLang="ja-JP" sz="2000" dirty="0" err="1"/>
              <a:t>một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chương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trình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có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thể</a:t>
            </a:r>
            <a:r>
              <a:rPr lang="en-US" altLang="ja-JP" sz="2000" dirty="0"/>
              <a:t> </a:t>
            </a:r>
            <a:r>
              <a:rPr lang="en-US" altLang="ja-JP" sz="2000" dirty="0" err="1"/>
              <a:t>nhận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diện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và</a:t>
            </a:r>
            <a:r>
              <a:rPr lang="en-US" altLang="ja-JP" sz="2000" dirty="0"/>
              <a:t> </a:t>
            </a:r>
            <a:r>
              <a:rPr lang="en-US" altLang="ja-JP" sz="2000" dirty="0" err="1"/>
              <a:t>phát</a:t>
            </a:r>
            <a:r>
              <a:rPr lang="en-US" altLang="ja-JP" sz="2000" dirty="0"/>
              <a:t> </a:t>
            </a:r>
            <a:r>
              <a:rPr lang="en-US" altLang="ja-JP" sz="2000" dirty="0" err="1"/>
              <a:t>hiện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được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cảm</a:t>
            </a:r>
            <a:r>
              <a:rPr lang="en-US" altLang="ja-JP" sz="2000" dirty="0"/>
              <a:t> </a:t>
            </a:r>
            <a:r>
              <a:rPr lang="en-US" altLang="ja-JP" sz="2000" dirty="0" err="1"/>
              <a:t>xúc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của</a:t>
            </a:r>
            <a:r>
              <a:rPr lang="en-US" altLang="ja-JP" sz="2000" dirty="0"/>
              <a:t> con </a:t>
            </a:r>
            <a:r>
              <a:rPr lang="en-US" altLang="ja-JP" sz="2000" dirty="0" err="1"/>
              <a:t>người</a:t>
            </a:r>
            <a:r>
              <a:rPr lang="en-US" altLang="ja-JP" sz="2000" dirty="0"/>
              <a:t> </a:t>
            </a:r>
            <a:r>
              <a:rPr lang="en-US" altLang="ja-JP" sz="2000" dirty="0" err="1"/>
              <a:t>dựa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trên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khuôn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mặt</a:t>
            </a:r>
            <a:r>
              <a:rPr lang="en-US" altLang="ja-JP" sz="2000" dirty="0"/>
              <a:t>.</a:t>
            </a:r>
          </a:p>
          <a:p>
            <a:pPr marL="457200" lvl="1" indent="0">
              <a:buNone/>
            </a:pPr>
            <a:endParaRPr lang="en-US" altLang="ja-JP" sz="2000" dirty="0"/>
          </a:p>
          <a:p>
            <a:pPr lvl="1"/>
            <a:r>
              <a:rPr lang="en-US" altLang="ja-JP" sz="2000" dirty="0" err="1"/>
              <a:t>Tính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cấp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thiết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của</a:t>
            </a:r>
            <a:r>
              <a:rPr lang="en-US" altLang="ja-JP" sz="2000" dirty="0"/>
              <a:t> </a:t>
            </a:r>
            <a:r>
              <a:rPr lang="en-US" altLang="ja-JP" sz="2000" dirty="0" err="1"/>
              <a:t>đề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tài</a:t>
            </a:r>
            <a:r>
              <a:rPr lang="en-US" altLang="ja-JP" sz="2000" dirty="0"/>
              <a:t>: C</a:t>
            </a:r>
            <a:r>
              <a:rPr lang="vi-VN" altLang="ja-JP" sz="2000" dirty="0" err="1"/>
              <a:t>ảm</a:t>
            </a:r>
            <a:r>
              <a:rPr lang="vi-VN" altLang="ja-JP" sz="2000" dirty="0"/>
              <a:t> </a:t>
            </a:r>
            <a:r>
              <a:rPr lang="vi-VN" altLang="ja-JP" sz="2000" dirty="0" err="1"/>
              <a:t>xúc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là</a:t>
            </a:r>
            <a:r>
              <a:rPr lang="vi-VN" altLang="ja-JP" sz="2000" dirty="0"/>
              <a:t> cơ </a:t>
            </a:r>
            <a:r>
              <a:rPr lang="vi-VN" altLang="ja-JP" sz="2000" dirty="0" err="1"/>
              <a:t>sở</a:t>
            </a:r>
            <a:r>
              <a:rPr lang="vi-VN" altLang="ja-JP" sz="2000" dirty="0"/>
              <a:t> </a:t>
            </a:r>
            <a:r>
              <a:rPr lang="vi-VN" altLang="ja-JP" sz="2000" dirty="0" err="1"/>
              <a:t>hình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thành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tình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cảm</a:t>
            </a:r>
            <a:r>
              <a:rPr lang="vi-VN" altLang="ja-JP" sz="2000" dirty="0"/>
              <a:t>, </a:t>
            </a:r>
            <a:r>
              <a:rPr lang="vi-VN" altLang="ja-JP" sz="2000" dirty="0" err="1"/>
              <a:t>tình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cảm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là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cốt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lõi</a:t>
            </a:r>
            <a:r>
              <a:rPr lang="vi-VN" altLang="ja-JP" sz="2000" dirty="0"/>
              <a:t> nhân </a:t>
            </a:r>
            <a:r>
              <a:rPr lang="vi-VN" altLang="ja-JP" sz="2000" dirty="0" err="1"/>
              <a:t>cách</a:t>
            </a:r>
            <a:r>
              <a:rPr lang="vi-VN" altLang="ja-JP" sz="2000" dirty="0"/>
              <a:t> con </a:t>
            </a:r>
            <a:r>
              <a:rPr lang="vi-VN" altLang="ja-JP" sz="2000" dirty="0" err="1"/>
              <a:t>người</a:t>
            </a:r>
            <a:r>
              <a:rPr lang="vi-VN" altLang="ja-JP" sz="2000" dirty="0"/>
              <a:t>. </a:t>
            </a:r>
            <a:r>
              <a:rPr lang="vi-VN" altLang="ja-JP" sz="2000" dirty="0" err="1"/>
              <a:t>Chính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vì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thế</a:t>
            </a:r>
            <a:r>
              <a:rPr lang="vi-VN" altLang="ja-JP" sz="2000" dirty="0"/>
              <a:t> </a:t>
            </a:r>
            <a:r>
              <a:rPr lang="vi-VN" altLang="ja-JP" sz="2000" dirty="0" err="1"/>
              <a:t>mà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vấn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đề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về</a:t>
            </a:r>
            <a:r>
              <a:rPr lang="vi-VN" altLang="ja-JP" sz="2000" dirty="0"/>
              <a:t> </a:t>
            </a:r>
            <a:r>
              <a:rPr lang="vi-VN" altLang="ja-JP" sz="2000" dirty="0" err="1"/>
              <a:t>nhận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dạng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cảm</a:t>
            </a:r>
            <a:r>
              <a:rPr lang="vi-VN" altLang="ja-JP" sz="2000" dirty="0"/>
              <a:t> </a:t>
            </a:r>
            <a:r>
              <a:rPr lang="vi-VN" altLang="ja-JP" sz="2000" dirty="0" err="1"/>
              <a:t>xúc</a:t>
            </a:r>
            <a:r>
              <a:rPr lang="vi-VN" altLang="ja-JP" sz="2000" dirty="0"/>
              <a:t> con </a:t>
            </a:r>
            <a:r>
              <a:rPr lang="vi-VN" altLang="ja-JP" sz="2000" dirty="0" err="1"/>
              <a:t>người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là</a:t>
            </a:r>
            <a:r>
              <a:rPr lang="vi-VN" altLang="ja-JP" sz="2000" dirty="0"/>
              <a:t> </a:t>
            </a:r>
            <a:r>
              <a:rPr lang="vi-VN" altLang="ja-JP" sz="2000" dirty="0" err="1"/>
              <a:t>một</a:t>
            </a:r>
            <a:r>
              <a:rPr lang="vi-VN" altLang="ja-JP" sz="2000" dirty="0"/>
              <a:t> trong </a:t>
            </a:r>
            <a:r>
              <a:rPr lang="vi-VN" altLang="ja-JP" sz="2000" dirty="0" err="1"/>
              <a:t>những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vấn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đề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thiết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thực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nhất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vào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lúc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này</a:t>
            </a:r>
            <a:r>
              <a:rPr lang="vi-VN" altLang="ja-JP" sz="2000" dirty="0"/>
              <a:t>. </a:t>
            </a:r>
            <a:r>
              <a:rPr lang="vi-VN" altLang="ja-JP" sz="2000" dirty="0" err="1"/>
              <a:t>Nhất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là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với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trẻ</a:t>
            </a:r>
            <a:r>
              <a:rPr lang="vi-VN" altLang="ja-JP" sz="2000" dirty="0"/>
              <a:t> em, </a:t>
            </a:r>
            <a:r>
              <a:rPr lang="vi-VN" altLang="ja-JP" sz="2000" dirty="0" err="1"/>
              <a:t>chúng</a:t>
            </a:r>
            <a:r>
              <a:rPr lang="vi-VN" altLang="ja-JP" sz="2000" dirty="0"/>
              <a:t> ta </a:t>
            </a:r>
            <a:r>
              <a:rPr lang="vi-VN" altLang="ja-JP" sz="2000" dirty="0" err="1"/>
              <a:t>cần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nắm</a:t>
            </a:r>
            <a:r>
              <a:rPr lang="vi-VN" altLang="ja-JP" sz="2000" dirty="0"/>
              <a:t> </a:t>
            </a:r>
            <a:r>
              <a:rPr lang="vi-VN" altLang="ja-JP" sz="2000" dirty="0" err="1"/>
              <a:t>bắt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được</a:t>
            </a:r>
            <a:r>
              <a:rPr lang="vi-VN" altLang="ja-JP" sz="2000" dirty="0"/>
              <a:t> tâm </a:t>
            </a:r>
            <a:r>
              <a:rPr lang="vi-VN" altLang="ja-JP" sz="2000" dirty="0" err="1"/>
              <a:t>lý</a:t>
            </a:r>
            <a:r>
              <a:rPr lang="vi-VN" altLang="ja-JP" sz="2000" dirty="0"/>
              <a:t>, </a:t>
            </a:r>
            <a:r>
              <a:rPr lang="vi-VN" altLang="ja-JP" sz="2000" dirty="0" err="1"/>
              <a:t>cảm</a:t>
            </a:r>
            <a:r>
              <a:rPr lang="vi-VN" altLang="ja-JP" sz="2000" dirty="0"/>
              <a:t> </a:t>
            </a:r>
            <a:r>
              <a:rPr lang="vi-VN" altLang="ja-JP" sz="2000" dirty="0" err="1"/>
              <a:t>xúc</a:t>
            </a:r>
            <a:r>
              <a:rPr lang="vi-VN" altLang="ja-JP" sz="2000" dirty="0"/>
              <a:t> khi </a:t>
            </a:r>
            <a:r>
              <a:rPr lang="vi-VN" altLang="ja-JP" sz="2000" dirty="0" err="1"/>
              <a:t>chúng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còn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rất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nhỏ</a:t>
            </a:r>
            <a:r>
              <a:rPr lang="vi-VN" altLang="ja-JP" sz="2000" dirty="0"/>
              <a:t>, </a:t>
            </a:r>
            <a:r>
              <a:rPr lang="vi-VN" altLang="ja-JP" sz="2000" dirty="0" err="1"/>
              <a:t>để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từ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đó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chúng</a:t>
            </a:r>
            <a:r>
              <a:rPr lang="vi-VN" altLang="ja-JP" sz="2000" dirty="0"/>
              <a:t> ta đưa </a:t>
            </a:r>
            <a:r>
              <a:rPr lang="vi-VN" altLang="ja-JP" sz="2000" dirty="0" err="1"/>
              <a:t>những</a:t>
            </a:r>
            <a:r>
              <a:rPr lang="vi-VN" altLang="ja-JP" sz="2000" dirty="0"/>
              <a:t> phương </a:t>
            </a:r>
            <a:r>
              <a:rPr lang="vi-VN" altLang="ja-JP" sz="2000" dirty="0" err="1"/>
              <a:t>pháp</a:t>
            </a:r>
            <a:r>
              <a:rPr lang="vi-VN" altLang="ja-JP" sz="2000" dirty="0"/>
              <a:t> </a:t>
            </a:r>
            <a:r>
              <a:rPr lang="vi-VN" altLang="ja-JP" sz="2000" dirty="0" err="1"/>
              <a:t>giáo</a:t>
            </a:r>
            <a:r>
              <a:rPr lang="vi-VN" altLang="ja-JP" sz="2000" dirty="0"/>
              <a:t> </a:t>
            </a:r>
            <a:r>
              <a:rPr lang="vi-VN" altLang="ja-JP" sz="2000" dirty="0" err="1"/>
              <a:t>dục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thích</a:t>
            </a:r>
            <a:r>
              <a:rPr lang="vi-VN" altLang="ja-JP" sz="2000" dirty="0"/>
              <a:t> </a:t>
            </a:r>
            <a:r>
              <a:rPr lang="vi-VN" altLang="ja-JP" sz="2000" dirty="0" err="1"/>
              <a:t>hợp</a:t>
            </a:r>
            <a:r>
              <a:rPr lang="vi-VN" altLang="ja-JP" sz="2000" dirty="0"/>
              <a:t> </a:t>
            </a:r>
            <a:r>
              <a:rPr lang="vi-VN" altLang="ja-JP" sz="2000" dirty="0" err="1"/>
              <a:t>nhất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để</a:t>
            </a:r>
            <a:r>
              <a:rPr lang="vi-VN" altLang="ja-JP" sz="2000" dirty="0"/>
              <a:t> </a:t>
            </a:r>
            <a:r>
              <a:rPr lang="vi-VN" altLang="ja-JP" sz="2000" dirty="0" err="1"/>
              <a:t>rèn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luyện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và</a:t>
            </a:r>
            <a:r>
              <a:rPr lang="vi-VN" altLang="ja-JP" sz="2000" dirty="0"/>
              <a:t> </a:t>
            </a:r>
            <a:r>
              <a:rPr lang="vi-VN" altLang="ja-JP" sz="2000" dirty="0" err="1"/>
              <a:t>giáo</a:t>
            </a:r>
            <a:r>
              <a:rPr lang="vi-VN" altLang="ja-JP" sz="2000" dirty="0"/>
              <a:t> </a:t>
            </a:r>
            <a:r>
              <a:rPr lang="vi-VN" altLang="ja-JP" sz="2000" dirty="0" err="1"/>
              <a:t>dục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chúng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trở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thành</a:t>
            </a:r>
            <a:r>
              <a:rPr lang="vi-VN" altLang="ja-JP" sz="2000" dirty="0"/>
              <a:t> </a:t>
            </a:r>
            <a:r>
              <a:rPr lang="vi-VN" altLang="ja-JP" sz="2000" dirty="0" err="1"/>
              <a:t>một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người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có</a:t>
            </a:r>
            <a:r>
              <a:rPr lang="vi-VN" altLang="ja-JP" sz="2000" dirty="0"/>
              <a:t> </a:t>
            </a:r>
            <a:r>
              <a:rPr lang="vi-VN" altLang="ja-JP" sz="2000" dirty="0" err="1"/>
              <a:t>ích</a:t>
            </a:r>
            <a:r>
              <a:rPr lang="vi-VN" altLang="ja-JP" sz="2000" dirty="0"/>
              <a:t> cho </a:t>
            </a:r>
            <a:r>
              <a:rPr lang="vi-VN" altLang="ja-JP" sz="2000" dirty="0" err="1"/>
              <a:t>xã</a:t>
            </a:r>
            <a:r>
              <a:rPr lang="vi-VN" altLang="ja-JP" sz="2000" dirty="0"/>
              <a:t> </a:t>
            </a:r>
            <a:r>
              <a:rPr lang="vi-VN" altLang="ja-JP" sz="2000" dirty="0" err="1"/>
              <a:t>hội</a:t>
            </a:r>
            <a:r>
              <a:rPr lang="vi-VN" altLang="ja-JP" sz="2000" dirty="0"/>
              <a:t>. </a:t>
            </a:r>
            <a:r>
              <a:rPr lang="vi-VN" altLang="ja-JP" sz="2000" dirty="0" err="1"/>
              <a:t>Vì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vậy</a:t>
            </a:r>
            <a:r>
              <a:rPr lang="vi-VN" altLang="ja-JP" sz="2000" dirty="0"/>
              <a:t> </a:t>
            </a:r>
            <a:r>
              <a:rPr lang="vi-VN" altLang="ja-JP" sz="2000" dirty="0" err="1"/>
              <a:t>mà</a:t>
            </a:r>
            <a:r>
              <a:rPr lang="vi-VN" altLang="ja-JP" sz="2000" dirty="0"/>
              <a:t> </a:t>
            </a:r>
            <a:r>
              <a:rPr lang="vi-VN" altLang="ja-JP" sz="2000" dirty="0" err="1"/>
              <a:t>bài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toán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nhận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diện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cảm</a:t>
            </a:r>
            <a:r>
              <a:rPr lang="vi-VN" altLang="ja-JP" sz="2000" dirty="0"/>
              <a:t> </a:t>
            </a:r>
            <a:r>
              <a:rPr lang="vi-VN" altLang="ja-JP" sz="2000" dirty="0" err="1"/>
              <a:t>xúc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của</a:t>
            </a:r>
            <a:r>
              <a:rPr lang="vi-VN" altLang="ja-JP" sz="2000" dirty="0"/>
              <a:t> </a:t>
            </a:r>
            <a:r>
              <a:rPr lang="vi-VN" altLang="ja-JP" sz="2000" dirty="0" err="1"/>
              <a:t>người</a:t>
            </a:r>
            <a:r>
              <a:rPr lang="vi-VN" altLang="ja-JP" sz="2000" dirty="0"/>
              <a:t> </a:t>
            </a:r>
            <a:r>
              <a:rPr lang="vi-VN" altLang="ja-JP" sz="2000" dirty="0" err="1"/>
              <a:t>học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được</a:t>
            </a:r>
            <a:r>
              <a:rPr lang="vi-VN" altLang="ja-JP" sz="2000" dirty="0"/>
              <a:t> ra </a:t>
            </a:r>
            <a:r>
              <a:rPr lang="vi-VN" altLang="ja-JP" sz="2000" dirty="0" err="1"/>
              <a:t>đời</a:t>
            </a:r>
            <a:r>
              <a:rPr lang="vi-VN" altLang="ja-JP" sz="2000" dirty="0"/>
              <a:t>.</a:t>
            </a:r>
            <a:endParaRPr kumimoji="1" lang="en-US" altLang="ja-JP" sz="2000" dirty="0"/>
          </a:p>
          <a:p>
            <a:pPr marL="457200" lvl="1" indent="0">
              <a:buNone/>
            </a:pP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FDA5B-177A-4B3A-AA1F-6527474C0159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198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Tổng</a:t>
            </a:r>
            <a:r>
              <a:rPr lang="en-US" altLang="ja-JP" dirty="0"/>
              <a:t> </a:t>
            </a:r>
            <a:r>
              <a:rPr lang="en-US" altLang="ja-JP" dirty="0" err="1"/>
              <a:t>quan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tài</a:t>
            </a:r>
            <a:r>
              <a:rPr lang="en-US" altLang="ja-JP" dirty="0"/>
              <a:t> </a:t>
            </a:r>
            <a:r>
              <a:rPr lang="en-US" altLang="ja-JP" dirty="0" err="1"/>
              <a:t>nghiên</a:t>
            </a:r>
            <a:r>
              <a:rPr lang="en-US" altLang="ja-JP" dirty="0"/>
              <a:t> </a:t>
            </a:r>
            <a:r>
              <a:rPr lang="en-US" altLang="ja-JP" dirty="0" err="1"/>
              <a:t>cứu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Mục</a:t>
            </a:r>
            <a:r>
              <a:rPr lang="en-US" altLang="ja-JP" dirty="0"/>
              <a:t> </a:t>
            </a:r>
            <a:r>
              <a:rPr lang="en-US" altLang="ja-JP" dirty="0" err="1"/>
              <a:t>tiêu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tài</a:t>
            </a:r>
            <a:r>
              <a:rPr lang="en-US" altLang="ja-JP" dirty="0"/>
              <a:t>: </a:t>
            </a:r>
          </a:p>
          <a:p>
            <a:pPr lvl="1"/>
            <a:r>
              <a:rPr lang="vi-VN" altLang="ja-JP" sz="2000" dirty="0"/>
              <a:t>-	Nâng cao </a:t>
            </a:r>
            <a:r>
              <a:rPr lang="vi-VN" altLang="ja-JP" sz="2000" dirty="0" err="1"/>
              <a:t>khả</a:t>
            </a:r>
            <a:r>
              <a:rPr lang="vi-VN" altLang="ja-JP" sz="2000" dirty="0"/>
              <a:t> năng </a:t>
            </a:r>
            <a:r>
              <a:rPr lang="vi-VN" altLang="ja-JP" sz="2000" dirty="0" err="1"/>
              <a:t>hiểu</a:t>
            </a:r>
            <a:r>
              <a:rPr lang="vi-VN" altLang="ja-JP" sz="2000" dirty="0"/>
              <a:t> </a:t>
            </a:r>
            <a:r>
              <a:rPr lang="vi-VN" altLang="ja-JP" sz="2000" dirty="0" err="1"/>
              <a:t>biết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về</a:t>
            </a:r>
            <a:r>
              <a:rPr lang="vi-VN" altLang="ja-JP" sz="2000" dirty="0"/>
              <a:t> </a:t>
            </a:r>
            <a:r>
              <a:rPr lang="vi-VN" altLang="ja-JP" sz="2000" dirty="0" err="1"/>
              <a:t>Deep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learning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và</a:t>
            </a:r>
            <a:r>
              <a:rPr lang="vi-VN" altLang="ja-JP" sz="2000" dirty="0"/>
              <a:t> </a:t>
            </a:r>
            <a:r>
              <a:rPr lang="vi-VN" altLang="ja-JP" sz="2000" dirty="0" err="1"/>
              <a:t>Machine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learning</a:t>
            </a:r>
            <a:r>
              <a:rPr lang="vi-VN" altLang="ja-JP" sz="2000" dirty="0"/>
              <a:t>.</a:t>
            </a:r>
          </a:p>
          <a:p>
            <a:pPr lvl="1"/>
            <a:r>
              <a:rPr lang="vi-VN" altLang="ja-JP" sz="2000" dirty="0"/>
              <a:t>-	</a:t>
            </a:r>
            <a:r>
              <a:rPr lang="vi-VN" altLang="ja-JP" sz="2000" dirty="0" err="1"/>
              <a:t>Nắm</a:t>
            </a:r>
            <a:r>
              <a:rPr lang="vi-VN" altLang="ja-JP" sz="2000" dirty="0"/>
              <a:t> </a:t>
            </a:r>
            <a:r>
              <a:rPr lang="vi-VN" altLang="ja-JP" sz="2000" dirty="0" err="1"/>
              <a:t>rõ</a:t>
            </a:r>
            <a:r>
              <a:rPr lang="vi-VN" altLang="ja-JP" sz="2000" dirty="0"/>
              <a:t> </a:t>
            </a:r>
            <a:r>
              <a:rPr lang="vi-VN" altLang="ja-JP" sz="2000" dirty="0" err="1"/>
              <a:t>kiến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thứ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về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lập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trình</a:t>
            </a:r>
            <a:r>
              <a:rPr lang="vi-VN" altLang="ja-JP" sz="2000" dirty="0"/>
              <a:t> </a:t>
            </a:r>
            <a:r>
              <a:rPr lang="vi-VN" altLang="ja-JP" sz="2000" dirty="0" err="1"/>
              <a:t>xử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lý</a:t>
            </a:r>
            <a:r>
              <a:rPr lang="vi-VN" altLang="ja-JP" sz="2000" dirty="0"/>
              <a:t> </a:t>
            </a:r>
            <a:r>
              <a:rPr lang="vi-VN" altLang="ja-JP" sz="2000" dirty="0" err="1"/>
              <a:t>ảnh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với</a:t>
            </a:r>
            <a:r>
              <a:rPr lang="vi-VN" altLang="ja-JP" sz="2000" dirty="0"/>
              <a:t> ngôn </a:t>
            </a:r>
            <a:r>
              <a:rPr lang="vi-VN" altLang="ja-JP" sz="2000" dirty="0" err="1"/>
              <a:t>ngữ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lập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trình</a:t>
            </a:r>
            <a:r>
              <a:rPr lang="vi-VN" altLang="ja-JP" sz="2000" dirty="0"/>
              <a:t> </a:t>
            </a:r>
            <a:r>
              <a:rPr lang="vi-VN" altLang="ja-JP" sz="2000" dirty="0" err="1"/>
              <a:t>python</a:t>
            </a:r>
            <a:r>
              <a:rPr lang="vi-VN" altLang="ja-JP" sz="2000" dirty="0"/>
              <a:t>.</a:t>
            </a:r>
          </a:p>
          <a:p>
            <a:pPr lvl="1"/>
            <a:r>
              <a:rPr lang="vi-VN" altLang="ja-JP" sz="2000" dirty="0"/>
              <a:t>-	</a:t>
            </a:r>
            <a:r>
              <a:rPr lang="vi-VN" altLang="ja-JP" sz="2000" dirty="0" err="1"/>
              <a:t>Hiểu</a:t>
            </a:r>
            <a:r>
              <a:rPr lang="vi-VN" altLang="ja-JP" sz="2000" dirty="0"/>
              <a:t> </a:t>
            </a:r>
            <a:r>
              <a:rPr lang="vi-VN" altLang="ja-JP" sz="2000" dirty="0" err="1"/>
              <a:t>rõ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về</a:t>
            </a:r>
            <a:r>
              <a:rPr lang="vi-VN" altLang="ja-JP" sz="2000" dirty="0"/>
              <a:t> sơ </a:t>
            </a:r>
            <a:r>
              <a:rPr lang="vi-VN" altLang="ja-JP" sz="2000" dirty="0" err="1"/>
              <a:t>đồ</a:t>
            </a:r>
            <a:r>
              <a:rPr lang="vi-VN" altLang="ja-JP" sz="2000" dirty="0"/>
              <a:t> CNN </a:t>
            </a:r>
            <a:r>
              <a:rPr lang="vi-VN" altLang="ja-JP" sz="2000" dirty="0" err="1"/>
              <a:t>và</a:t>
            </a:r>
            <a:r>
              <a:rPr lang="vi-VN" altLang="ja-JP" sz="2000" dirty="0"/>
              <a:t>  </a:t>
            </a:r>
            <a:r>
              <a:rPr lang="vi-VN" altLang="ja-JP" sz="2000" dirty="0" err="1"/>
              <a:t>cách</a:t>
            </a:r>
            <a:r>
              <a:rPr lang="vi-VN" altLang="ja-JP" sz="2000" dirty="0"/>
              <a:t> xây </a:t>
            </a:r>
            <a:r>
              <a:rPr lang="vi-VN" altLang="ja-JP" sz="2000" dirty="0" err="1"/>
              <a:t>dựng</a:t>
            </a:r>
            <a:r>
              <a:rPr lang="vi-VN" altLang="ja-JP" sz="2000" dirty="0"/>
              <a:t> mô </a:t>
            </a:r>
            <a:r>
              <a:rPr lang="vi-VN" altLang="ja-JP" sz="2000" dirty="0" err="1"/>
              <a:t>hình</a:t>
            </a:r>
            <a:r>
              <a:rPr lang="vi-VN" altLang="ja-JP" sz="2000" dirty="0"/>
              <a:t> </a:t>
            </a:r>
            <a:r>
              <a:rPr lang="vi-VN" altLang="ja-JP" sz="2000" dirty="0" err="1"/>
              <a:t>Deep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learning</a:t>
            </a:r>
            <a:r>
              <a:rPr lang="vi-VN" altLang="ja-JP" sz="2000" dirty="0"/>
              <a:t> tiên </a:t>
            </a:r>
            <a:r>
              <a:rPr lang="vi-VN" altLang="ja-JP" sz="2000" dirty="0" err="1"/>
              <a:t>tiến</a:t>
            </a:r>
            <a:r>
              <a:rPr lang="vi-VN" altLang="ja-JP" sz="2000" dirty="0"/>
              <a:t>.</a:t>
            </a:r>
          </a:p>
          <a:p>
            <a:pPr lvl="1"/>
            <a:r>
              <a:rPr lang="vi-VN" altLang="ja-JP" sz="2000" dirty="0"/>
              <a:t>-	Xây </a:t>
            </a:r>
            <a:r>
              <a:rPr lang="vi-VN" altLang="ja-JP" sz="2000" dirty="0" err="1"/>
              <a:t>dựng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thành</a:t>
            </a:r>
            <a:r>
              <a:rPr lang="vi-VN" altLang="ja-JP" sz="2000" dirty="0"/>
              <a:t> công chương </a:t>
            </a:r>
            <a:r>
              <a:rPr lang="vi-VN" altLang="ja-JP" sz="2000" dirty="0" err="1"/>
              <a:t>trình</a:t>
            </a:r>
            <a:r>
              <a:rPr lang="vi-VN" altLang="ja-JP" sz="2000" dirty="0"/>
              <a:t> </a:t>
            </a:r>
            <a:r>
              <a:rPr lang="vi-VN" altLang="ja-JP" sz="2000" dirty="0" err="1"/>
              <a:t>nhận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dạng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cảm</a:t>
            </a:r>
            <a:r>
              <a:rPr lang="vi-VN" altLang="ja-JP" sz="2000" dirty="0"/>
              <a:t> </a:t>
            </a:r>
            <a:r>
              <a:rPr lang="vi-VN" altLang="ja-JP" sz="2000" dirty="0" err="1"/>
              <a:t>xúc</a:t>
            </a:r>
            <a:r>
              <a:rPr lang="vi-VN" altLang="ja-JP" sz="2000" dirty="0"/>
              <a:t> trên khuôn </a:t>
            </a:r>
            <a:r>
              <a:rPr lang="vi-VN" altLang="ja-JP" sz="2000" dirty="0" err="1"/>
              <a:t>mặt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thành</a:t>
            </a:r>
            <a:r>
              <a:rPr lang="vi-VN" altLang="ja-JP" sz="2000" dirty="0"/>
              <a:t> công </a:t>
            </a:r>
            <a:r>
              <a:rPr lang="vi-VN" altLang="ja-JP" sz="2000" dirty="0" err="1"/>
              <a:t>và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có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tốc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độ</a:t>
            </a:r>
            <a:r>
              <a:rPr lang="vi-VN" altLang="ja-JP" sz="2000" dirty="0"/>
              <a:t> </a:t>
            </a:r>
            <a:r>
              <a:rPr lang="vi-VN" altLang="ja-JP" sz="2000" dirty="0" err="1"/>
              <a:t>xử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lý</a:t>
            </a:r>
            <a:r>
              <a:rPr lang="vi-VN" altLang="ja-JP" sz="2000" dirty="0"/>
              <a:t> nhanh.</a:t>
            </a:r>
          </a:p>
          <a:p>
            <a:pPr lvl="1"/>
            <a:r>
              <a:rPr lang="vi-VN" altLang="ja-JP" sz="2000" dirty="0"/>
              <a:t>-	Cho </a:t>
            </a:r>
            <a:r>
              <a:rPr lang="vi-VN" altLang="ja-JP" sz="2000" dirty="0" err="1"/>
              <a:t>phép</a:t>
            </a:r>
            <a:r>
              <a:rPr lang="vi-VN" altLang="ja-JP" sz="2000" dirty="0"/>
              <a:t> </a:t>
            </a:r>
            <a:r>
              <a:rPr lang="vi-VN" altLang="ja-JP" sz="2000" dirty="0" err="1"/>
              <a:t>nhận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diện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được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nhiều</a:t>
            </a:r>
            <a:r>
              <a:rPr lang="vi-VN" altLang="ja-JP" sz="2000" dirty="0"/>
              <a:t> khuôn </a:t>
            </a:r>
            <a:r>
              <a:rPr lang="vi-VN" altLang="ja-JP" sz="2000" dirty="0" err="1"/>
              <a:t>mặt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khác</a:t>
            </a:r>
            <a:r>
              <a:rPr lang="vi-VN" altLang="ja-JP" sz="2000" dirty="0"/>
              <a:t> nhau </a:t>
            </a:r>
            <a:r>
              <a:rPr lang="vi-VN" altLang="ja-JP" sz="2000" dirty="0" err="1"/>
              <a:t>và</a:t>
            </a:r>
            <a:r>
              <a:rPr lang="vi-VN" altLang="ja-JP" sz="2000" dirty="0"/>
              <a:t> cho ra </a:t>
            </a:r>
            <a:r>
              <a:rPr lang="vi-VN" altLang="ja-JP" sz="2000" dirty="0" err="1"/>
              <a:t>kết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quả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chính</a:t>
            </a:r>
            <a:r>
              <a:rPr lang="vi-VN" altLang="ja-JP" sz="2000" dirty="0"/>
              <a:t> </a:t>
            </a:r>
            <a:r>
              <a:rPr lang="vi-VN" altLang="ja-JP" sz="2000" dirty="0" err="1"/>
              <a:t>xác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nhất</a:t>
            </a:r>
            <a:r>
              <a:rPr lang="vi-VN" altLang="ja-JP" sz="2000" dirty="0"/>
              <a:t>.</a:t>
            </a:r>
          </a:p>
          <a:p>
            <a:pPr lvl="1"/>
            <a:r>
              <a:rPr lang="vi-VN" altLang="ja-JP" sz="2000" dirty="0"/>
              <a:t>-	</a:t>
            </a:r>
            <a:r>
              <a:rPr lang="vi-VN" altLang="ja-JP" sz="2000" dirty="0" err="1"/>
              <a:t>Hiểu</a:t>
            </a:r>
            <a:r>
              <a:rPr lang="vi-VN" altLang="ja-JP" sz="2000" dirty="0"/>
              <a:t> </a:t>
            </a:r>
            <a:r>
              <a:rPr lang="vi-VN" altLang="ja-JP" sz="2000" dirty="0" err="1"/>
              <a:t>rõ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về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các</a:t>
            </a:r>
            <a:r>
              <a:rPr lang="vi-VN" altLang="ja-JP" sz="2000" dirty="0"/>
              <a:t> thư </a:t>
            </a:r>
            <a:r>
              <a:rPr lang="vi-VN" altLang="ja-JP" sz="2000" dirty="0" err="1"/>
              <a:t>viện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hổ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trợ</a:t>
            </a:r>
            <a:r>
              <a:rPr lang="vi-VN" altLang="ja-JP" sz="2000" dirty="0"/>
              <a:t> cho </a:t>
            </a:r>
            <a:r>
              <a:rPr lang="vi-VN" altLang="ja-JP" sz="2000" dirty="0" err="1"/>
              <a:t>Deep</a:t>
            </a:r>
            <a:r>
              <a:rPr lang="vi-VN" altLang="ja-JP" sz="2000" dirty="0"/>
              <a:t> </a:t>
            </a:r>
            <a:r>
              <a:rPr lang="vi-VN" altLang="ja-JP" sz="2000" dirty="0" err="1"/>
              <a:t>learning</a:t>
            </a:r>
            <a:r>
              <a:rPr lang="vi-VN" altLang="ja-JP" sz="2000" dirty="0"/>
              <a:t>, </a:t>
            </a:r>
            <a:r>
              <a:rPr lang="vi-VN" altLang="ja-JP" sz="2000" dirty="0" err="1"/>
              <a:t>các</a:t>
            </a:r>
            <a:r>
              <a:rPr lang="vi-VN" altLang="ja-JP" sz="2000" dirty="0"/>
              <a:t> thư </a:t>
            </a:r>
            <a:r>
              <a:rPr lang="vi-VN" altLang="ja-JP" sz="2000" dirty="0" err="1"/>
              <a:t>viện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phục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vụ</a:t>
            </a:r>
            <a:r>
              <a:rPr lang="vi-VN" altLang="ja-JP" sz="2000" dirty="0"/>
              <a:t> cho </a:t>
            </a:r>
            <a:r>
              <a:rPr lang="vi-VN" altLang="ja-JP" sz="2000" dirty="0" err="1"/>
              <a:t>việc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nhận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diện</a:t>
            </a:r>
            <a:r>
              <a:rPr lang="vi-VN" altLang="ja-JP" sz="2000" dirty="0"/>
              <a:t> khuôn </a:t>
            </a:r>
            <a:r>
              <a:rPr lang="vi-VN" altLang="ja-JP" sz="2000" dirty="0" err="1"/>
              <a:t>mặt</a:t>
            </a:r>
            <a:r>
              <a:rPr lang="vi-VN" altLang="ja-JP" sz="2000" dirty="0"/>
              <a:t>.</a:t>
            </a:r>
          </a:p>
          <a:p>
            <a:pPr lvl="1"/>
            <a:r>
              <a:rPr lang="vi-VN" altLang="ja-JP" sz="2000" dirty="0"/>
              <a:t>-	</a:t>
            </a:r>
            <a:r>
              <a:rPr lang="vi-VN" altLang="ja-JP" sz="2000" dirty="0" err="1"/>
              <a:t>Nắm</a:t>
            </a:r>
            <a:r>
              <a:rPr lang="vi-VN" altLang="ja-JP" sz="2000" dirty="0"/>
              <a:t> </a:t>
            </a:r>
            <a:r>
              <a:rPr lang="vi-VN" altLang="ja-JP" sz="2000" dirty="0" err="1"/>
              <a:t>rõ</a:t>
            </a:r>
            <a:r>
              <a:rPr lang="vi-VN" altLang="ja-JP" sz="2000" dirty="0"/>
              <a:t> </a:t>
            </a:r>
            <a:r>
              <a:rPr lang="vi-VN" altLang="ja-JP" sz="2000" dirty="0" err="1"/>
              <a:t>về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các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dấu</a:t>
            </a:r>
            <a:r>
              <a:rPr lang="vi-VN" altLang="ja-JP" sz="2000" dirty="0"/>
              <a:t> </a:t>
            </a:r>
            <a:r>
              <a:rPr lang="vi-VN" altLang="ja-JP" sz="2000" dirty="0" err="1"/>
              <a:t>hiệu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thể</a:t>
            </a:r>
            <a:r>
              <a:rPr lang="vi-VN" altLang="ja-JP" sz="2000" dirty="0"/>
              <a:t> </a:t>
            </a:r>
            <a:r>
              <a:rPr lang="vi-VN" altLang="ja-JP" sz="2000" dirty="0" err="1"/>
              <a:t>hiện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cảm</a:t>
            </a:r>
            <a:r>
              <a:rPr lang="vi-VN" altLang="ja-JP" sz="2000" dirty="0"/>
              <a:t> </a:t>
            </a:r>
            <a:r>
              <a:rPr lang="vi-VN" altLang="ja-JP" sz="2000" dirty="0" err="1"/>
              <a:t>xúc</a:t>
            </a:r>
            <a:r>
              <a:rPr lang="vi-VN" altLang="ja-JP" sz="2000" dirty="0"/>
              <a:t> trên khuôn </a:t>
            </a:r>
            <a:r>
              <a:rPr lang="vi-VN" altLang="ja-JP" sz="2000" dirty="0" err="1"/>
              <a:t>mặt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của</a:t>
            </a:r>
            <a:r>
              <a:rPr lang="vi-VN" altLang="ja-JP" sz="2000" dirty="0"/>
              <a:t> con </a:t>
            </a:r>
            <a:r>
              <a:rPr lang="vi-VN" altLang="ja-JP" sz="2000" dirty="0" err="1"/>
              <a:t>người</a:t>
            </a:r>
            <a:r>
              <a:rPr lang="vi-VN" altLang="ja-JP" sz="2000" dirty="0"/>
              <a:t>.</a:t>
            </a:r>
          </a:p>
          <a:p>
            <a:pPr marL="457200" lvl="1" indent="0">
              <a:buNone/>
            </a:pPr>
            <a:endParaRPr lang="en-US" altLang="ja-JP" dirty="0"/>
          </a:p>
          <a:p>
            <a:pPr lvl="1"/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FDA5B-177A-4B3A-AA1F-6527474C0159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9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Kế</a:t>
            </a:r>
            <a:r>
              <a:rPr lang="en-US" altLang="ja-JP" dirty="0"/>
              <a:t> </a:t>
            </a:r>
            <a:r>
              <a:rPr lang="en-US" altLang="ja-JP" dirty="0" err="1"/>
              <a:t>hoạch</a:t>
            </a:r>
            <a:r>
              <a:rPr lang="en-US" altLang="ja-JP" dirty="0"/>
              <a:t> </a:t>
            </a:r>
            <a:r>
              <a:rPr lang="en-US" altLang="ja-JP" dirty="0" err="1"/>
              <a:t>thực</a:t>
            </a:r>
            <a:r>
              <a:rPr lang="en-US" altLang="ja-JP" dirty="0"/>
              <a:t> </a:t>
            </a:r>
            <a:r>
              <a:rPr lang="en-US" altLang="ja-JP" dirty="0" err="1"/>
              <a:t>hiện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tài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Kế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hoạch</a:t>
            </a:r>
            <a:r>
              <a:rPr kumimoji="1" lang="en-US" altLang="ja-JP" dirty="0"/>
              <a:t> </a:t>
            </a:r>
            <a:r>
              <a:rPr lang="en-US" altLang="ja-JP" dirty="0" err="1"/>
              <a:t>thực</a:t>
            </a:r>
            <a:r>
              <a:rPr lang="en-US" altLang="ja-JP" dirty="0"/>
              <a:t> </a:t>
            </a:r>
            <a:r>
              <a:rPr lang="en-US" altLang="ja-JP" dirty="0" err="1"/>
              <a:t>hiện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tài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B268-5139-4E23-9EFA-DCDBB496E24C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450062C4-9CB0-49FB-B043-2C7F8499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97" y="2698228"/>
            <a:ext cx="8460432" cy="225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564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Giải</a:t>
            </a:r>
            <a:r>
              <a:rPr lang="en-US" altLang="ja-JP" dirty="0"/>
              <a:t> </a:t>
            </a:r>
            <a:r>
              <a:rPr lang="en-US" altLang="ja-JP" dirty="0" err="1"/>
              <a:t>pháp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xuất</a:t>
            </a:r>
            <a:r>
              <a:rPr lang="en-US" altLang="ja-JP" dirty="0"/>
              <a:t> </a:t>
            </a:r>
            <a:r>
              <a:rPr lang="en-US" altLang="ja-JP" dirty="0" err="1"/>
              <a:t>của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tài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1" dirty="0" err="1"/>
              <a:t>Dấu</a:t>
            </a:r>
            <a:r>
              <a:rPr kumimoji="1" lang="en-US" altLang="ja-JP" b="1" dirty="0"/>
              <a:t> </a:t>
            </a:r>
            <a:r>
              <a:rPr kumimoji="1" lang="en-US" altLang="ja-JP" b="1" dirty="0" err="1"/>
              <a:t>hiệu</a:t>
            </a:r>
            <a:r>
              <a:rPr kumimoji="1" lang="en-US" altLang="ja-JP" b="1" dirty="0"/>
              <a:t> </a:t>
            </a:r>
            <a:r>
              <a:rPr kumimoji="1" lang="en-US" altLang="ja-JP" b="1" dirty="0" err="1"/>
              <a:t>của</a:t>
            </a:r>
            <a:r>
              <a:rPr kumimoji="1" lang="en-US" altLang="ja-JP" b="1" dirty="0"/>
              <a:t> </a:t>
            </a:r>
            <a:r>
              <a:rPr kumimoji="1" lang="en-US" altLang="ja-JP" b="1" dirty="0" err="1"/>
              <a:t>cảm</a:t>
            </a:r>
            <a:r>
              <a:rPr kumimoji="1" lang="en-US" altLang="ja-JP" b="1" dirty="0"/>
              <a:t> </a:t>
            </a:r>
            <a:r>
              <a:rPr kumimoji="1" lang="en-US" altLang="ja-JP" b="1" dirty="0" err="1"/>
              <a:t>xúc</a:t>
            </a:r>
            <a:r>
              <a:rPr kumimoji="1" lang="en-US" altLang="ja-JP" b="1" dirty="0"/>
              <a:t> </a:t>
            </a:r>
            <a:r>
              <a:rPr kumimoji="1" lang="en-US" altLang="ja-JP" b="1" dirty="0" err="1"/>
              <a:t>trên</a:t>
            </a:r>
            <a:r>
              <a:rPr kumimoji="1" lang="en-US" altLang="ja-JP" b="1" dirty="0"/>
              <a:t> </a:t>
            </a:r>
            <a:r>
              <a:rPr kumimoji="1" lang="en-US" altLang="ja-JP" b="1" dirty="0" err="1"/>
              <a:t>khuôn</a:t>
            </a:r>
            <a:r>
              <a:rPr kumimoji="1" lang="en-US" altLang="ja-JP" b="1" dirty="0"/>
              <a:t> </a:t>
            </a:r>
            <a:r>
              <a:rPr kumimoji="1" lang="en-US" altLang="ja-JP" b="1" dirty="0" err="1"/>
              <a:t>mặt</a:t>
            </a:r>
            <a:r>
              <a:rPr kumimoji="1" lang="en-US" altLang="ja-JP" b="1" dirty="0"/>
              <a:t> con </a:t>
            </a:r>
            <a:r>
              <a:rPr kumimoji="1" lang="en-US" altLang="ja-JP" b="1" dirty="0" err="1"/>
              <a:t>người</a:t>
            </a:r>
            <a:endParaRPr kumimoji="1" lang="en-US" altLang="ja-JP" b="1" dirty="0"/>
          </a:p>
          <a:p>
            <a:pPr lvl="1"/>
            <a:r>
              <a:rPr lang="en-US" altLang="ja-JP" sz="2000" dirty="0" err="1"/>
              <a:t>Vui</a:t>
            </a:r>
            <a:r>
              <a:rPr lang="en-US" altLang="ja-JP" sz="2000" dirty="0"/>
              <a:t>: </a:t>
            </a:r>
            <a:r>
              <a:rPr lang="en-US" altLang="ja-JP" sz="2000" dirty="0" err="1"/>
              <a:t>nét</a:t>
            </a:r>
            <a:r>
              <a:rPr lang="en-US" altLang="ja-JP" sz="2000" dirty="0"/>
              <a:t> </a:t>
            </a:r>
            <a:r>
              <a:rPr lang="vi-VN" altLang="ja-JP" sz="2000" dirty="0" err="1"/>
              <a:t>mặt</a:t>
            </a:r>
            <a:r>
              <a:rPr lang="vi-VN" altLang="ja-JP" sz="2000" dirty="0"/>
              <a:t> </a:t>
            </a:r>
            <a:r>
              <a:rPr lang="vi-VN" altLang="ja-JP" sz="2000" dirty="0" err="1"/>
              <a:t>rạng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rỡ</a:t>
            </a:r>
            <a:r>
              <a:rPr lang="en-US" altLang="ja-JP" sz="2000" dirty="0"/>
              <a:t>, n</a:t>
            </a:r>
            <a:r>
              <a:rPr lang="vi-VN" altLang="ja-JP" sz="2000" dirty="0"/>
              <a:t>ụ </a:t>
            </a:r>
            <a:r>
              <a:rPr lang="vi-VN" altLang="ja-JP" sz="2000" dirty="0" err="1"/>
              <a:t>cười</a:t>
            </a:r>
            <a:r>
              <a:rPr lang="vi-VN" altLang="ja-JP" sz="2000" dirty="0"/>
              <a:t> </a:t>
            </a:r>
            <a:r>
              <a:rPr lang="vi-VN" altLang="ja-JP" sz="2000" dirty="0" err="1"/>
              <a:t>chính</a:t>
            </a:r>
            <a:r>
              <a:rPr lang="vi-VN" altLang="ja-JP" sz="2000" dirty="0"/>
              <a:t> </a:t>
            </a:r>
            <a:r>
              <a:rPr lang="en-US" altLang="ja-JP" sz="2000" dirty="0" err="1"/>
              <a:t>chính</a:t>
            </a:r>
            <a:r>
              <a:rPr lang="en-US" altLang="ja-JP" sz="2000" dirty="0"/>
              <a:t> </a:t>
            </a:r>
            <a:r>
              <a:rPr lang="vi-VN" altLang="ja-JP" sz="2000" dirty="0" err="1"/>
              <a:t>là</a:t>
            </a:r>
            <a:r>
              <a:rPr lang="vi-VN" altLang="ja-JP" sz="2000" dirty="0"/>
              <a:t> </a:t>
            </a:r>
            <a:r>
              <a:rPr lang="vi-VN" altLang="ja-JP" sz="2000" dirty="0" err="1"/>
              <a:t>dấu</a:t>
            </a:r>
            <a:r>
              <a:rPr lang="vi-VN" altLang="ja-JP" sz="2000" dirty="0"/>
              <a:t> </a:t>
            </a:r>
            <a:r>
              <a:rPr lang="vi-VN" altLang="ja-JP" sz="2000" dirty="0" err="1"/>
              <a:t>hiệu</a:t>
            </a:r>
            <a:r>
              <a:rPr lang="en-US" altLang="ja-JP" sz="2000" dirty="0"/>
              <a:t>, </a:t>
            </a:r>
            <a:r>
              <a:rPr lang="vi-VN" altLang="ja-JP" sz="2000" dirty="0"/>
              <a:t>hai </a:t>
            </a:r>
            <a:r>
              <a:rPr lang="vi-VN" altLang="ja-JP" sz="2000" dirty="0" err="1"/>
              <a:t>gò</a:t>
            </a:r>
            <a:r>
              <a:rPr lang="vi-VN" altLang="ja-JP" sz="2000" dirty="0"/>
              <a:t> </a:t>
            </a:r>
            <a:r>
              <a:rPr lang="vi-VN" altLang="ja-JP" sz="2000" dirty="0" err="1"/>
              <a:t>má</a:t>
            </a:r>
            <a:r>
              <a:rPr lang="vi-VN" altLang="ja-JP" sz="2000" dirty="0"/>
              <a:t> </a:t>
            </a:r>
            <a:r>
              <a:rPr lang="vi-VN" altLang="ja-JP" sz="2000" dirty="0" err="1"/>
              <a:t>thường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được</a:t>
            </a:r>
            <a:r>
              <a:rPr lang="vi-VN" altLang="ja-JP" sz="2000" dirty="0"/>
              <a:t> </a:t>
            </a:r>
            <a:r>
              <a:rPr lang="vi-VN" altLang="ja-JP" sz="2000" dirty="0" err="1"/>
              <a:t>đẩy</a:t>
            </a:r>
            <a:r>
              <a:rPr lang="vi-VN" altLang="ja-JP" sz="2000" dirty="0"/>
              <a:t> lên cao, đuôi </a:t>
            </a:r>
            <a:r>
              <a:rPr lang="vi-VN" altLang="ja-JP" sz="2000" dirty="0" err="1"/>
              <a:t>mắt</a:t>
            </a:r>
            <a:r>
              <a:rPr lang="vi-VN" altLang="ja-JP" sz="2000" dirty="0"/>
              <a:t> nheo </a:t>
            </a:r>
            <a:r>
              <a:rPr lang="vi-VN" altLang="ja-JP" sz="2000" dirty="0" err="1"/>
              <a:t>lại</a:t>
            </a:r>
            <a:r>
              <a:rPr lang="vi-VN" altLang="ja-JP" sz="2000" dirty="0"/>
              <a:t>,</a:t>
            </a:r>
            <a:r>
              <a:rPr lang="en-US" altLang="ja-JP" sz="2000" dirty="0"/>
              <a:t> </a:t>
            </a:r>
            <a:r>
              <a:rPr lang="en-US" altLang="ja-JP" sz="2000" dirty="0" err="1"/>
              <a:t>má</a:t>
            </a:r>
            <a:r>
              <a:rPr lang="en-US" altLang="ja-JP" sz="2000" dirty="0"/>
              <a:t> </a:t>
            </a:r>
            <a:r>
              <a:rPr lang="en-US" altLang="ja-JP" sz="2000" dirty="0" err="1"/>
              <a:t>lún</a:t>
            </a:r>
            <a:r>
              <a:rPr lang="en-US" altLang="ja-JP" sz="2000" dirty="0"/>
              <a:t> </a:t>
            </a:r>
            <a:r>
              <a:rPr lang="en-US" altLang="ja-JP" sz="2000" dirty="0" err="1"/>
              <a:t>đồng</a:t>
            </a:r>
            <a:r>
              <a:rPr lang="en-US" altLang="ja-JP" sz="2000" dirty="0"/>
              <a:t> </a:t>
            </a:r>
            <a:r>
              <a:rPr lang="en-US" altLang="ja-JP" sz="2000" dirty="0" err="1"/>
              <a:t>tiền</a:t>
            </a:r>
            <a:r>
              <a:rPr lang="en-US" altLang="ja-JP" sz="2000" dirty="0"/>
              <a:t> (</a:t>
            </a:r>
            <a:r>
              <a:rPr lang="en-US" altLang="ja-JP" sz="2000" dirty="0" err="1"/>
              <a:t>nếu</a:t>
            </a:r>
            <a:r>
              <a:rPr lang="en-US" altLang="ja-JP" sz="2000" dirty="0"/>
              <a:t> </a:t>
            </a:r>
            <a:r>
              <a:rPr lang="en-US" altLang="ja-JP" sz="2000" dirty="0" err="1"/>
              <a:t>có</a:t>
            </a:r>
            <a:r>
              <a:rPr lang="en-US" altLang="ja-JP" sz="2000" dirty="0"/>
              <a:t>) </a:t>
            </a:r>
          </a:p>
          <a:p>
            <a:pPr lvl="1"/>
            <a:r>
              <a:rPr kumimoji="1" lang="en-US" altLang="ja-JP" sz="2000" dirty="0" err="1"/>
              <a:t>Buồn</a:t>
            </a:r>
            <a:r>
              <a:rPr kumimoji="1" lang="en-US" altLang="ja-JP" sz="2000" dirty="0"/>
              <a:t>: </a:t>
            </a:r>
            <a:r>
              <a:rPr lang="en-US" altLang="ja-JP" sz="2000" dirty="0" err="1"/>
              <a:t>v</a:t>
            </a:r>
            <a:r>
              <a:rPr kumimoji="1" lang="en-US" altLang="ja-JP" sz="2000" dirty="0" err="1"/>
              <a:t>ùng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trán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nhăn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lại</a:t>
            </a:r>
            <a:r>
              <a:rPr kumimoji="1" lang="en-US" altLang="ja-JP" sz="2000" dirty="0"/>
              <a:t>, </a:t>
            </a:r>
            <a:r>
              <a:rPr kumimoji="1" lang="en-US" altLang="ja-JP" sz="2000" dirty="0" err="1"/>
              <a:t>đôi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mắt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trùng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xuống</a:t>
            </a:r>
            <a:r>
              <a:rPr kumimoji="1" lang="en-US" altLang="ja-JP" sz="2000" dirty="0"/>
              <a:t>, </a:t>
            </a:r>
            <a:r>
              <a:rPr kumimoji="1" lang="en-US" altLang="ja-JP" sz="2000" dirty="0" err="1"/>
              <a:t>không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có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thần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thái</a:t>
            </a:r>
            <a:r>
              <a:rPr kumimoji="1" lang="en-US" altLang="ja-JP" sz="2000" dirty="0"/>
              <a:t>, </a:t>
            </a:r>
            <a:r>
              <a:rPr kumimoji="1" lang="en-US" altLang="ja-JP" sz="2000" dirty="0" err="1"/>
              <a:t>vẻ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mặt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biểu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lộ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rõ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sự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buồn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khổ</a:t>
            </a:r>
            <a:r>
              <a:rPr kumimoji="1" lang="en-US" altLang="ja-JP" sz="2000" dirty="0"/>
              <a:t>, </a:t>
            </a:r>
            <a:r>
              <a:rPr kumimoji="1" lang="en-US" altLang="ja-JP" sz="2000" dirty="0" err="1"/>
              <a:t>sầu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não</a:t>
            </a:r>
            <a:r>
              <a:rPr lang="en-US" altLang="ja-JP" sz="2000" dirty="0"/>
              <a:t>,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giác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lặng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lẽ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trầm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buồn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1" lang="en-US" altLang="ja-JP" sz="2000" dirty="0"/>
          </a:p>
          <a:p>
            <a:pPr lvl="1"/>
            <a:r>
              <a:rPr lang="en-US" altLang="ja-JP" sz="2000" dirty="0" err="1"/>
              <a:t>Ngạc</a:t>
            </a:r>
            <a:r>
              <a:rPr lang="en-US" altLang="ja-JP" sz="2000" dirty="0"/>
              <a:t> </a:t>
            </a:r>
            <a:r>
              <a:rPr lang="en-US" altLang="ja-JP" sz="2000" dirty="0" err="1"/>
              <a:t>nhiên</a:t>
            </a:r>
            <a:r>
              <a:rPr lang="en-US" altLang="ja-JP" sz="2000" dirty="0"/>
              <a:t>: </a:t>
            </a:r>
            <a:r>
              <a:rPr lang="en-US" altLang="ja-JP" sz="2000" dirty="0" err="1">
                <a:latin typeface="Cambria" panose="02040503050406030204" pitchFamily="18" charset="0"/>
              </a:rPr>
              <a:t>l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ông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mày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nhô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mắt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to,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trề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xuống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miệng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há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hốc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altLang="ja-JP" sz="2000" dirty="0"/>
          </a:p>
          <a:p>
            <a:pPr lvl="1"/>
            <a:r>
              <a:rPr kumimoji="1" lang="en-US" altLang="ja-JP" sz="2000" dirty="0" err="1"/>
              <a:t>Tức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giận</a:t>
            </a:r>
            <a:r>
              <a:rPr kumimoji="1" lang="en-US" altLang="ja-JP" sz="2000" dirty="0"/>
              <a:t>: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đôi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lông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mày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kéo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gần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thấp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ánh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mắt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hung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hãn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dằn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long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sòng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sọc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mi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mắt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căng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hẹp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môi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mím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chặt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đỏ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bừng</a:t>
            </a:r>
            <a:endParaRPr kumimoji="1" lang="en-US" altLang="ja-JP" sz="2000" dirty="0"/>
          </a:p>
          <a:p>
            <a:pPr lvl="1"/>
            <a:r>
              <a:rPr lang="en-US" altLang="ja-JP" sz="2000" dirty="0" err="1"/>
              <a:t>Trung</a:t>
            </a:r>
            <a:r>
              <a:rPr lang="en-US" altLang="ja-JP" sz="2000" dirty="0"/>
              <a:t> </a:t>
            </a:r>
            <a:r>
              <a:rPr lang="en-US" altLang="ja-JP" sz="2000" dirty="0" err="1"/>
              <a:t>lập</a:t>
            </a:r>
            <a:r>
              <a:rPr lang="en-US" altLang="ja-JP" sz="2000" dirty="0"/>
              <a:t>:</a:t>
            </a:r>
            <a:r>
              <a:rPr lang="en-US" altLang="ja-JP" sz="2000" dirty="0">
                <a:latin typeface="Cambria" panose="02040503050406030204" pitchFamily="18" charset="0"/>
              </a:rPr>
              <a:t> </a:t>
            </a:r>
            <a:r>
              <a:rPr lang="en-US" altLang="ja-JP" sz="2000" dirty="0" err="1">
                <a:latin typeface="Cambria" panose="02040503050406030204" pitchFamily="18" charset="0"/>
              </a:rPr>
              <a:t>c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ảm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xúc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xúc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khuôn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dấu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xúc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kumimoji="1" lang="en-US" altLang="ja-JP" sz="2000" dirty="0"/>
          </a:p>
          <a:p>
            <a:endParaRPr kumimoji="1" lang="ja-JP" altLang="en-US" sz="20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781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Giải</a:t>
            </a:r>
            <a:r>
              <a:rPr lang="en-US" altLang="ja-JP" dirty="0"/>
              <a:t> </a:t>
            </a:r>
            <a:r>
              <a:rPr lang="en-US" altLang="ja-JP" dirty="0" err="1"/>
              <a:t>pháp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xuất</a:t>
            </a:r>
            <a:r>
              <a:rPr lang="en-US" altLang="ja-JP" dirty="0"/>
              <a:t> </a:t>
            </a:r>
            <a:r>
              <a:rPr lang="en-US" altLang="ja-JP" dirty="0" err="1"/>
              <a:t>của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tài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Deep Learning</a:t>
            </a:r>
          </a:p>
          <a:p>
            <a:pPr lvl="1"/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 learning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nhánh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ngành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machine learning.</a:t>
            </a:r>
          </a:p>
          <a:p>
            <a:pPr lvl="1"/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Nó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gắng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trừu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phức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tạp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bao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phi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Nó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giúp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phát</a:t>
            </a:r>
            <a:r>
              <a:rPr lang="en-US" sz="2000" dirty="0"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libri" panose="020F0502020204030204" pitchFamily="34" charset="0"/>
              </a:rPr>
              <a:t>triển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công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như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giọng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khuôn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ngôn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nhiên.</a:t>
            </a:r>
            <a:endParaRPr lang="en-U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đang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lĩnh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hot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khoa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vài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năm,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thúc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đẩy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đa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lĩnh</a:t>
            </a:r>
            <a:r>
              <a:rPr lang="vi-VN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tuệ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1" lang="en-US" altLang="ja-JP" sz="2000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7455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Giải</a:t>
            </a:r>
            <a:r>
              <a:rPr lang="en-US" altLang="ja-JP" dirty="0"/>
              <a:t> </a:t>
            </a:r>
            <a:r>
              <a:rPr lang="en-US" altLang="ja-JP" dirty="0" err="1"/>
              <a:t>pháp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xuất</a:t>
            </a:r>
            <a:r>
              <a:rPr lang="en-US" altLang="ja-JP" dirty="0"/>
              <a:t> </a:t>
            </a:r>
            <a:r>
              <a:rPr lang="en-US" altLang="ja-JP" dirty="0" err="1"/>
              <a:t>của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tài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Convolutional Neural Network – CNN</a:t>
            </a:r>
          </a:p>
          <a:p>
            <a:pPr lvl="1"/>
            <a:r>
              <a:rPr lang="vi-VN" altLang="ja-JP" dirty="0" err="1"/>
              <a:t>Convolutional</a:t>
            </a:r>
            <a:r>
              <a:rPr lang="vi-VN" altLang="ja-JP" dirty="0"/>
              <a:t> </a:t>
            </a:r>
            <a:r>
              <a:rPr lang="vi-VN" altLang="ja-JP" dirty="0" err="1"/>
              <a:t>Neural</a:t>
            </a:r>
            <a:r>
              <a:rPr lang="vi-VN" altLang="ja-JP" dirty="0"/>
              <a:t> </a:t>
            </a:r>
            <a:r>
              <a:rPr lang="vi-VN" altLang="ja-JP" dirty="0" err="1"/>
              <a:t>Network</a:t>
            </a:r>
            <a:r>
              <a:rPr lang="vi-VN" altLang="ja-JP" dirty="0"/>
              <a:t> (</a:t>
            </a:r>
            <a:r>
              <a:rPr lang="vi-VN" altLang="ja-JP" dirty="0" err="1"/>
              <a:t>CNNs</a:t>
            </a:r>
            <a:r>
              <a:rPr lang="vi-VN" altLang="ja-JP" dirty="0"/>
              <a:t> – </a:t>
            </a:r>
            <a:r>
              <a:rPr lang="vi-VN" altLang="ja-JP" dirty="0" err="1"/>
              <a:t>Mạng</a:t>
            </a:r>
            <a:r>
              <a:rPr lang="vi-VN" altLang="ja-JP" dirty="0"/>
              <a:t> nơ-</a:t>
            </a:r>
            <a:r>
              <a:rPr lang="vi-VN" altLang="ja-JP" dirty="0" err="1"/>
              <a:t>ron</a:t>
            </a:r>
            <a:r>
              <a:rPr lang="vi-VN" altLang="ja-JP" dirty="0"/>
              <a:t> </a:t>
            </a:r>
            <a:r>
              <a:rPr lang="vi-VN" altLang="ja-JP" dirty="0" err="1"/>
              <a:t>tích</a:t>
            </a:r>
            <a:r>
              <a:rPr lang="vi-VN" altLang="ja-JP" dirty="0"/>
              <a:t> </a:t>
            </a:r>
            <a:r>
              <a:rPr lang="vi-VN" altLang="ja-JP" dirty="0" err="1"/>
              <a:t>chập</a:t>
            </a:r>
            <a:r>
              <a:rPr lang="vi-VN" altLang="ja-JP" dirty="0"/>
              <a:t>) </a:t>
            </a:r>
            <a:r>
              <a:rPr lang="vi-VN" altLang="ja-JP" dirty="0" err="1"/>
              <a:t>là</a:t>
            </a:r>
            <a:r>
              <a:rPr lang="vi-VN" altLang="ja-JP" dirty="0"/>
              <a:t> </a:t>
            </a:r>
            <a:r>
              <a:rPr lang="vi-VN" altLang="ja-JP" dirty="0" err="1"/>
              <a:t>một</a:t>
            </a:r>
            <a:r>
              <a:rPr lang="vi-VN" altLang="ja-JP" dirty="0"/>
              <a:t> trong </a:t>
            </a:r>
            <a:r>
              <a:rPr lang="vi-VN" altLang="ja-JP" dirty="0" err="1"/>
              <a:t>những</a:t>
            </a:r>
            <a:r>
              <a:rPr lang="vi-VN" altLang="ja-JP" dirty="0"/>
              <a:t> mô </a:t>
            </a:r>
            <a:r>
              <a:rPr lang="vi-VN" altLang="ja-JP" dirty="0" err="1"/>
              <a:t>hình</a:t>
            </a:r>
            <a:r>
              <a:rPr lang="vi-VN" altLang="ja-JP" dirty="0"/>
              <a:t> </a:t>
            </a:r>
            <a:r>
              <a:rPr lang="vi-VN" altLang="ja-JP" dirty="0" err="1"/>
              <a:t>Deep</a:t>
            </a:r>
            <a:r>
              <a:rPr lang="vi-VN" altLang="ja-JP" dirty="0"/>
              <a:t> </a:t>
            </a:r>
            <a:r>
              <a:rPr lang="vi-VN" altLang="ja-JP" dirty="0" err="1"/>
              <a:t>Learning</a:t>
            </a:r>
            <a:r>
              <a:rPr lang="vi-VN" altLang="ja-JP" dirty="0"/>
              <a:t> tiên </a:t>
            </a:r>
            <a:r>
              <a:rPr lang="vi-VN" altLang="ja-JP" dirty="0" err="1"/>
              <a:t>tiến</a:t>
            </a:r>
            <a:r>
              <a:rPr lang="vi-VN" altLang="ja-JP" dirty="0"/>
              <a:t>. </a:t>
            </a:r>
            <a:r>
              <a:rPr lang="vi-VN" altLang="ja-JP" dirty="0" err="1"/>
              <a:t>Nó</a:t>
            </a:r>
            <a:r>
              <a:rPr lang="vi-VN" altLang="ja-JP" dirty="0"/>
              <a:t> </a:t>
            </a:r>
            <a:r>
              <a:rPr lang="vi-VN" altLang="ja-JP" dirty="0" err="1"/>
              <a:t>giúp</a:t>
            </a:r>
            <a:r>
              <a:rPr lang="vi-VN" altLang="ja-JP" dirty="0"/>
              <a:t> cho </a:t>
            </a:r>
            <a:r>
              <a:rPr lang="vi-VN" altLang="ja-JP" dirty="0" err="1"/>
              <a:t>chúng</a:t>
            </a:r>
            <a:r>
              <a:rPr lang="vi-VN" altLang="ja-JP" dirty="0"/>
              <a:t> ta xây </a:t>
            </a:r>
            <a:r>
              <a:rPr lang="vi-VN" altLang="ja-JP" dirty="0" err="1"/>
              <a:t>dựng</a:t>
            </a:r>
            <a:r>
              <a:rPr lang="vi-VN" altLang="ja-JP" dirty="0"/>
              <a:t> </a:t>
            </a:r>
            <a:r>
              <a:rPr lang="vi-VN" altLang="ja-JP" dirty="0" err="1"/>
              <a:t>được</a:t>
            </a:r>
            <a:r>
              <a:rPr lang="vi-VN" altLang="ja-JP" dirty="0"/>
              <a:t> </a:t>
            </a:r>
            <a:r>
              <a:rPr lang="vi-VN" altLang="ja-JP" dirty="0" err="1"/>
              <a:t>những</a:t>
            </a:r>
            <a:r>
              <a:rPr lang="vi-VN" altLang="ja-JP" dirty="0"/>
              <a:t> </a:t>
            </a:r>
            <a:r>
              <a:rPr lang="vi-VN" altLang="ja-JP" dirty="0" err="1"/>
              <a:t>hệ</a:t>
            </a:r>
            <a:r>
              <a:rPr lang="vi-VN" altLang="ja-JP" dirty="0"/>
              <a:t> </a:t>
            </a:r>
            <a:r>
              <a:rPr lang="vi-VN" altLang="ja-JP" dirty="0" err="1"/>
              <a:t>thống</a:t>
            </a:r>
            <a:r>
              <a:rPr lang="vi-VN" altLang="ja-JP" dirty="0"/>
              <a:t> thông minh </a:t>
            </a:r>
            <a:r>
              <a:rPr lang="vi-VN" altLang="ja-JP" dirty="0" err="1"/>
              <a:t>với</a:t>
            </a:r>
            <a:r>
              <a:rPr lang="vi-VN" altLang="ja-JP" dirty="0"/>
              <a:t> </a:t>
            </a:r>
            <a:r>
              <a:rPr lang="vi-VN" altLang="ja-JP" dirty="0" err="1"/>
              <a:t>độ</a:t>
            </a:r>
            <a:r>
              <a:rPr lang="vi-VN" altLang="ja-JP" dirty="0"/>
              <a:t> </a:t>
            </a:r>
            <a:r>
              <a:rPr lang="vi-VN" altLang="ja-JP" dirty="0" err="1"/>
              <a:t>chính</a:t>
            </a:r>
            <a:r>
              <a:rPr lang="vi-VN" altLang="ja-JP" dirty="0"/>
              <a:t> </a:t>
            </a:r>
            <a:r>
              <a:rPr lang="vi-VN" altLang="ja-JP" dirty="0" err="1"/>
              <a:t>xác</a:t>
            </a:r>
            <a:r>
              <a:rPr lang="vi-VN" altLang="ja-JP" dirty="0"/>
              <a:t> cao như </a:t>
            </a:r>
            <a:r>
              <a:rPr lang="vi-VN" altLang="ja-JP" dirty="0" err="1"/>
              <a:t>hiện</a:t>
            </a:r>
            <a:r>
              <a:rPr lang="vi-VN" altLang="ja-JP" dirty="0"/>
              <a:t> nay.  CNN </a:t>
            </a:r>
            <a:r>
              <a:rPr lang="vi-VN" altLang="ja-JP" dirty="0" err="1"/>
              <a:t>được</a:t>
            </a:r>
            <a:r>
              <a:rPr lang="vi-VN" altLang="ja-JP" dirty="0"/>
              <a:t> </a:t>
            </a:r>
            <a:r>
              <a:rPr lang="vi-VN" altLang="ja-JP" dirty="0" err="1"/>
              <a:t>sử</a:t>
            </a:r>
            <a:r>
              <a:rPr lang="vi-VN" altLang="ja-JP" dirty="0"/>
              <a:t> </a:t>
            </a:r>
            <a:r>
              <a:rPr lang="vi-VN" altLang="ja-JP" dirty="0" err="1"/>
              <a:t>dụng</a:t>
            </a:r>
            <a:r>
              <a:rPr lang="vi-VN" altLang="ja-JP" dirty="0"/>
              <a:t> </a:t>
            </a:r>
            <a:r>
              <a:rPr lang="vi-VN" altLang="ja-JP" dirty="0" err="1"/>
              <a:t>nhiều</a:t>
            </a:r>
            <a:r>
              <a:rPr lang="vi-VN" altLang="ja-JP" dirty="0"/>
              <a:t> trong </a:t>
            </a:r>
            <a:r>
              <a:rPr lang="vi-VN" altLang="ja-JP" dirty="0" err="1"/>
              <a:t>các</a:t>
            </a:r>
            <a:r>
              <a:rPr lang="vi-VN" altLang="ja-JP" dirty="0"/>
              <a:t> </a:t>
            </a:r>
            <a:r>
              <a:rPr lang="vi-VN" altLang="ja-JP" dirty="0" err="1"/>
              <a:t>bài</a:t>
            </a:r>
            <a:r>
              <a:rPr lang="vi-VN" altLang="ja-JP" dirty="0"/>
              <a:t> </a:t>
            </a:r>
            <a:r>
              <a:rPr lang="vi-VN" altLang="ja-JP" dirty="0" err="1"/>
              <a:t>toán</a:t>
            </a:r>
            <a:r>
              <a:rPr lang="vi-VN" altLang="ja-JP" dirty="0"/>
              <a:t> </a:t>
            </a:r>
            <a:r>
              <a:rPr lang="vi-VN" altLang="ja-JP" dirty="0" err="1"/>
              <a:t>nhận</a:t>
            </a:r>
            <a:r>
              <a:rPr lang="vi-VN" altLang="ja-JP" dirty="0"/>
              <a:t> </a:t>
            </a:r>
            <a:r>
              <a:rPr lang="vi-VN" altLang="ja-JP" dirty="0" err="1"/>
              <a:t>dạng</a:t>
            </a:r>
            <a:r>
              <a:rPr lang="vi-VN" altLang="ja-JP" dirty="0"/>
              <a:t> </a:t>
            </a:r>
            <a:r>
              <a:rPr lang="vi-VN" altLang="ja-JP" dirty="0" err="1"/>
              <a:t>các</a:t>
            </a:r>
            <a:r>
              <a:rPr lang="vi-VN" altLang="ja-JP" dirty="0"/>
              <a:t> </a:t>
            </a:r>
            <a:r>
              <a:rPr lang="en-US" altLang="ja-JP" dirty="0" err="1"/>
              <a:t>đối</a:t>
            </a:r>
            <a:r>
              <a:rPr lang="en-US" altLang="ja-JP" dirty="0"/>
              <a:t> </a:t>
            </a:r>
            <a:r>
              <a:rPr lang="en-US" altLang="ja-JP" dirty="0" err="1"/>
              <a:t>tượng</a:t>
            </a:r>
            <a:r>
              <a:rPr lang="vi-VN" altLang="ja-JP" dirty="0"/>
              <a:t> trong </a:t>
            </a:r>
            <a:r>
              <a:rPr lang="vi-VN" altLang="ja-JP" dirty="0" err="1"/>
              <a:t>ảnh</a:t>
            </a:r>
            <a:r>
              <a:rPr lang="en-US" altLang="ja-JP" dirty="0"/>
              <a:t>.</a:t>
            </a:r>
          </a:p>
          <a:p>
            <a:pPr marL="457200" lvl="1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2202C7E1-8644-4ACF-BA7A-FC2E1C28F4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4860" y="4091550"/>
            <a:ext cx="5618211" cy="242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03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Giải</a:t>
            </a:r>
            <a:r>
              <a:rPr lang="en-US" altLang="ja-JP" dirty="0"/>
              <a:t> </a:t>
            </a:r>
            <a:r>
              <a:rPr lang="en-US" altLang="ja-JP" dirty="0" err="1"/>
              <a:t>pháp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xuất</a:t>
            </a:r>
            <a:r>
              <a:rPr lang="en-US" altLang="ja-JP" dirty="0"/>
              <a:t> </a:t>
            </a:r>
            <a:r>
              <a:rPr lang="en-US" altLang="ja-JP" dirty="0" err="1"/>
              <a:t>của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 </a:t>
            </a:r>
            <a:r>
              <a:rPr lang="en-US" altLang="ja-JP" dirty="0" err="1"/>
              <a:t>tài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kumimoji="1" lang="en-US" altLang="ja-JP" b="1" dirty="0"/>
              <a:t>Convolution </a:t>
            </a:r>
            <a:r>
              <a:rPr kumimoji="1" lang="en-US" altLang="ja-JP" b="1" dirty="0" err="1"/>
              <a:t>là</a:t>
            </a:r>
            <a:r>
              <a:rPr kumimoji="1" lang="en-US" altLang="ja-JP" b="1" dirty="0"/>
              <a:t> </a:t>
            </a:r>
            <a:r>
              <a:rPr kumimoji="1" lang="en-US" altLang="ja-JP" b="1" dirty="0" err="1"/>
              <a:t>gì</a:t>
            </a:r>
            <a:r>
              <a:rPr kumimoji="1" lang="en-US" altLang="ja-JP" b="1" dirty="0"/>
              <a:t>?</a:t>
            </a:r>
          </a:p>
          <a:p>
            <a:r>
              <a:rPr kumimoji="1" lang="vi-VN" altLang="ja-JP" sz="2000" dirty="0"/>
              <a:t>Trong </a:t>
            </a:r>
            <a:r>
              <a:rPr kumimoji="1" lang="vi-VN" altLang="ja-JP" sz="2000" dirty="0" err="1"/>
              <a:t>hình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ảnh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ví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dụ</a:t>
            </a:r>
            <a:r>
              <a:rPr kumimoji="1" lang="vi-VN" altLang="ja-JP" sz="2000" dirty="0"/>
              <a:t> trên, ma </a:t>
            </a:r>
            <a:r>
              <a:rPr kumimoji="1" lang="vi-VN" altLang="ja-JP" sz="2000" dirty="0" err="1"/>
              <a:t>trận</a:t>
            </a:r>
            <a:r>
              <a:rPr kumimoji="1" lang="vi-VN" altLang="ja-JP" sz="2000" dirty="0"/>
              <a:t> bên </a:t>
            </a:r>
            <a:r>
              <a:rPr kumimoji="1" lang="vi-VN" altLang="ja-JP" sz="2000" dirty="0" err="1"/>
              <a:t>trái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là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một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hình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ảnh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trắng</a:t>
            </a:r>
            <a:r>
              <a:rPr kumimoji="1" lang="vi-VN" altLang="ja-JP" sz="2000" dirty="0"/>
              <a:t> đen </a:t>
            </a:r>
            <a:r>
              <a:rPr kumimoji="1" lang="vi-VN" altLang="ja-JP" sz="2000" dirty="0" err="1"/>
              <a:t>được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số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hóa</a:t>
            </a:r>
            <a:r>
              <a:rPr kumimoji="1" lang="vi-VN" altLang="ja-JP" sz="2000" dirty="0"/>
              <a:t>. Ma </a:t>
            </a:r>
            <a:r>
              <a:rPr kumimoji="1" lang="vi-VN" altLang="ja-JP" sz="2000" dirty="0" err="1"/>
              <a:t>trận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có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kích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thước</a:t>
            </a:r>
            <a:r>
              <a:rPr kumimoji="1" lang="vi-VN" altLang="ja-JP" sz="2000" dirty="0"/>
              <a:t> 5×5 </a:t>
            </a:r>
            <a:r>
              <a:rPr kumimoji="1" lang="vi-VN" altLang="ja-JP" sz="2000" dirty="0" err="1"/>
              <a:t>và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mỗi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điểm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ảnh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có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giá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trị</a:t>
            </a:r>
            <a:r>
              <a:rPr kumimoji="1" lang="vi-VN" altLang="ja-JP" sz="2000" dirty="0"/>
              <a:t> 1 </a:t>
            </a:r>
            <a:r>
              <a:rPr kumimoji="1" lang="vi-VN" altLang="ja-JP" sz="2000" dirty="0" err="1"/>
              <a:t>hoặc</a:t>
            </a:r>
            <a:r>
              <a:rPr kumimoji="1" lang="vi-VN" altLang="ja-JP" sz="2000" dirty="0"/>
              <a:t> 0</a:t>
            </a:r>
            <a:r>
              <a:rPr kumimoji="1" lang="en-US" altLang="ja-JP" sz="2000" dirty="0"/>
              <a:t>.</a:t>
            </a:r>
          </a:p>
          <a:p>
            <a:r>
              <a:rPr kumimoji="1" lang="vi-VN" altLang="ja-JP" sz="2000" dirty="0" err="1"/>
              <a:t>Convolution</a:t>
            </a:r>
            <a:r>
              <a:rPr kumimoji="1" lang="vi-VN" altLang="ja-JP" sz="2000" dirty="0"/>
              <a:t> hay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còn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gọi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tích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chập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là</a:t>
            </a:r>
            <a:r>
              <a:rPr kumimoji="1" lang="vi-VN" altLang="ja-JP" sz="2000" dirty="0"/>
              <a:t> nhân </a:t>
            </a:r>
            <a:r>
              <a:rPr kumimoji="1" lang="vi-VN" altLang="ja-JP" sz="2000" dirty="0" err="1"/>
              <a:t>từng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phần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tử</a:t>
            </a:r>
            <a:r>
              <a:rPr kumimoji="1" lang="vi-VN" altLang="ja-JP" sz="2000" dirty="0"/>
              <a:t> bên trong ma </a:t>
            </a:r>
            <a:r>
              <a:rPr kumimoji="1" lang="vi-VN" altLang="ja-JP" sz="2000" dirty="0" err="1"/>
              <a:t>trận</a:t>
            </a:r>
            <a:r>
              <a:rPr kumimoji="1" lang="vi-VN" altLang="ja-JP" sz="2000" dirty="0"/>
              <a:t> 3×3 </a:t>
            </a:r>
            <a:r>
              <a:rPr kumimoji="1" lang="vi-VN" altLang="ja-JP" sz="2000" dirty="0" err="1"/>
              <a:t>với</a:t>
            </a:r>
            <a:r>
              <a:rPr kumimoji="1" lang="vi-VN" altLang="ja-JP" sz="2000" dirty="0"/>
              <a:t> ma </a:t>
            </a:r>
            <a:r>
              <a:rPr kumimoji="1" lang="vi-VN" altLang="ja-JP" sz="2000" dirty="0" err="1"/>
              <a:t>trận</a:t>
            </a:r>
            <a:r>
              <a:rPr kumimoji="1" lang="vi-VN" altLang="ja-JP" sz="2000" dirty="0"/>
              <a:t> bên </a:t>
            </a:r>
            <a:r>
              <a:rPr kumimoji="1" lang="vi-VN" altLang="ja-JP" sz="2000" dirty="0" err="1"/>
              <a:t>trái</a:t>
            </a:r>
            <a:r>
              <a:rPr kumimoji="1" lang="vi-VN" altLang="ja-JP" sz="2000" dirty="0"/>
              <a:t>. </a:t>
            </a:r>
            <a:r>
              <a:rPr kumimoji="1" lang="vi-VN" altLang="ja-JP" sz="2000" dirty="0" err="1"/>
              <a:t>Kết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quả</a:t>
            </a:r>
            <a:r>
              <a:rPr kumimoji="1" lang="vi-VN" altLang="ja-JP" sz="2000" dirty="0"/>
              <a:t> </a:t>
            </a:r>
            <a:r>
              <a:rPr kumimoji="1" lang="en-US" altLang="ja-JP" sz="2000" dirty="0" err="1"/>
              <a:t>là</a:t>
            </a:r>
            <a:r>
              <a:rPr kumimoji="1" lang="en-US" altLang="ja-JP" sz="2000" dirty="0"/>
              <a:t> </a:t>
            </a:r>
            <a:r>
              <a:rPr kumimoji="1" lang="vi-VN" altLang="ja-JP" sz="2000" dirty="0" err="1"/>
              <a:t>được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một</a:t>
            </a:r>
            <a:r>
              <a:rPr kumimoji="1" lang="vi-VN" altLang="ja-JP" sz="2000" dirty="0"/>
              <a:t> ma </a:t>
            </a:r>
            <a:r>
              <a:rPr kumimoji="1" lang="vi-VN" altLang="ja-JP" sz="2000" dirty="0" err="1"/>
              <a:t>trận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gọi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là</a:t>
            </a:r>
            <a:r>
              <a:rPr kumimoji="1" lang="vi-VN" altLang="ja-JP" sz="2000" dirty="0"/>
              <a:t> </a:t>
            </a:r>
            <a:r>
              <a:rPr lang="en-US" altLang="ja-JP" sz="2000" dirty="0"/>
              <a:t>F</a:t>
            </a:r>
            <a:r>
              <a:rPr kumimoji="1" lang="vi-VN" altLang="ja-JP" sz="2000" dirty="0" err="1"/>
              <a:t>eature</a:t>
            </a:r>
            <a:r>
              <a:rPr kumimoji="1" lang="en-US" altLang="ja-JP" sz="2000" dirty="0"/>
              <a:t> Map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được</a:t>
            </a:r>
            <a:r>
              <a:rPr kumimoji="1" lang="vi-VN" altLang="ja-JP" sz="2000" dirty="0"/>
              <a:t> sinh ra </a:t>
            </a:r>
            <a:r>
              <a:rPr kumimoji="1" lang="vi-VN" altLang="ja-JP" sz="2000" dirty="0" err="1"/>
              <a:t>từ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việc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nhận</a:t>
            </a:r>
            <a:r>
              <a:rPr kumimoji="1" lang="vi-VN" altLang="ja-JP" sz="2000" dirty="0"/>
              <a:t> ma </a:t>
            </a:r>
            <a:r>
              <a:rPr kumimoji="1" lang="vi-VN" altLang="ja-JP" sz="2000" dirty="0" err="1"/>
              <a:t>trận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Filter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với</a:t>
            </a:r>
            <a:r>
              <a:rPr kumimoji="1" lang="vi-VN" altLang="ja-JP" sz="2000" dirty="0"/>
              <a:t> ma </a:t>
            </a:r>
            <a:r>
              <a:rPr kumimoji="1" lang="vi-VN" altLang="ja-JP" sz="2000" dirty="0" err="1"/>
              <a:t>trận</a:t>
            </a:r>
            <a:r>
              <a:rPr kumimoji="1" lang="vi-VN" altLang="ja-JP" sz="2000" dirty="0"/>
              <a:t> </a:t>
            </a:r>
            <a:r>
              <a:rPr kumimoji="1" lang="vi-VN" altLang="ja-JP" sz="2000" dirty="0" err="1"/>
              <a:t>ảnh</a:t>
            </a:r>
            <a:r>
              <a:rPr kumimoji="1" lang="vi-VN" altLang="ja-JP" sz="2000" dirty="0"/>
              <a:t> 5×5</a:t>
            </a:r>
            <a:r>
              <a:rPr kumimoji="1" lang="en-US" altLang="ja-JP" sz="2000" dirty="0"/>
              <a:t>.</a:t>
            </a:r>
          </a:p>
          <a:p>
            <a:endParaRPr kumimoji="1" lang="en-US" altLang="ja-JP" sz="2000" dirty="0"/>
          </a:p>
          <a:p>
            <a:endParaRPr kumimoji="1" lang="en-US" altLang="ja-JP" sz="20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7/31/2020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2016 UIT-Khoa KTMT 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A44C76FD-F596-4D93-AA50-A56C1B3363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0032" y="1772816"/>
            <a:ext cx="352839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08433"/>
      </p:ext>
    </p:extLst>
  </p:cSld>
  <p:clrMapOvr>
    <a:masterClrMapping/>
  </p:clrMapOvr>
</p:sld>
</file>

<file path=ppt/theme/theme1.xml><?xml version="1.0" encoding="utf-8"?>
<a:theme xmlns:a="http://schemas.openxmlformats.org/drawingml/2006/main" name="dsp">
  <a:themeElements>
    <a:clrScheme name="ユーザー定義 5">
      <a:dk1>
        <a:sysClr val="windowText" lastClr="000000"/>
      </a:dk1>
      <a:lt1>
        <a:sysClr val="window" lastClr="FFFFFF"/>
      </a:lt1>
      <a:dk2>
        <a:srgbClr val="5B6973"/>
      </a:dk2>
      <a:lt2>
        <a:srgbClr val="000000"/>
      </a:lt2>
      <a:accent1>
        <a:srgbClr val="5B6973"/>
      </a:accent1>
      <a:accent2>
        <a:srgbClr val="002060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ochilab_ofdm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chilab_ofd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dsp</Template>
  <TotalTime>3574</TotalTime>
  <Words>2435</Words>
  <Application>Microsoft Office PowerPoint</Application>
  <PresentationFormat>Trình chiếu Trên màn hình (4:3)</PresentationFormat>
  <Paragraphs>200</Paragraphs>
  <Slides>23</Slides>
  <Notes>1</Notes>
  <HiddenSlides>1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23</vt:i4>
      </vt:variant>
    </vt:vector>
  </HeadingPairs>
  <TitlesOfParts>
    <vt:vector size="29" baseType="lpstr">
      <vt:lpstr>Calibri</vt:lpstr>
      <vt:lpstr>Cambria</vt:lpstr>
      <vt:lpstr>medium-content-serif-font</vt:lpstr>
      <vt:lpstr>Times New Roman</vt:lpstr>
      <vt:lpstr>Wingdings</vt:lpstr>
      <vt:lpstr>dsp</vt:lpstr>
      <vt:lpstr>NHẬN DẠNG CẢM XÚC TRÊN KHUÔN MẶT NGƯỜI HỌC</vt:lpstr>
      <vt:lpstr>Nội dung báo cáo</vt:lpstr>
      <vt:lpstr>Tổng quan đề tài nghiên cứu</vt:lpstr>
      <vt:lpstr>Tổng quan đề tài nghiên cứu</vt:lpstr>
      <vt:lpstr>Kế hoạch thực hiện đề tài</vt:lpstr>
      <vt:lpstr>Giải pháp đề xuất của đề tài</vt:lpstr>
      <vt:lpstr>Giải pháp đề xuất của đề tài</vt:lpstr>
      <vt:lpstr>Giải pháp đề xuất của đề tài</vt:lpstr>
      <vt:lpstr>Giải pháp đề xuất của đề tài</vt:lpstr>
      <vt:lpstr>Giải pháp đề xuất của đề tài</vt:lpstr>
      <vt:lpstr>Giải pháp đề xuất của đề tài</vt:lpstr>
      <vt:lpstr>Giải pháp đề xuất của đề tài</vt:lpstr>
      <vt:lpstr>Giải pháp đề xuất của đề tài</vt:lpstr>
      <vt:lpstr>Giải pháp đề xuất của đề tài</vt:lpstr>
      <vt:lpstr>Giải pháp đề xuất của đề tài</vt:lpstr>
      <vt:lpstr>Giải pháp đề xuất của đề tài</vt:lpstr>
      <vt:lpstr>Giải pháp đề xuất của đề tài</vt:lpstr>
      <vt:lpstr>Kết quả của giải pháp đề xuất</vt:lpstr>
      <vt:lpstr>Kết quả của giải pháp đề xuất</vt:lpstr>
      <vt:lpstr>Kết luận và hướng phát triển đề tài</vt:lpstr>
      <vt:lpstr>Tài liệu tham khảo</vt:lpstr>
      <vt:lpstr>Hỏi và Trả lời</vt:lpstr>
      <vt:lpstr>Phụ lục (nếu có)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Reina</dc:creator>
  <cp:lastModifiedBy>NGUYỄN HỒ QUANG</cp:lastModifiedBy>
  <cp:revision>200</cp:revision>
  <dcterms:created xsi:type="dcterms:W3CDTF">2015-03-02T05:45:06Z</dcterms:created>
  <dcterms:modified xsi:type="dcterms:W3CDTF">2020-07-30T17:58:47Z</dcterms:modified>
</cp:coreProperties>
</file>